
<file path=[Content_Types].xml><?xml version="1.0" encoding="utf-8"?>
<Types xmlns="http://schemas.openxmlformats.org/package/2006/content-types">
  <Default Extension="xml" ContentType="application/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s/slide3.xml" ContentType="application/vnd.openxmlformats-officedocument.presentationml.slide+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slides/slide21.xml" ContentType="application/vnd.openxmlformats-officedocument.presentationml.slide+xml"/>
  <Override PartName="/ppt/slideLayouts/slideLayout1.xml" ContentType="application/vnd.openxmlformats-officedocument.presentationml.slideLayout+xml"/>
  <Override PartName="/ppt/slides/slide12.xml" ContentType="application/vnd.openxmlformats-officedocument.presentationml.slide+xml"/>
  <Override PartName="/ppt/slideLayouts/slideLayout5.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tableStyles.xml" ContentType="application/vnd.openxmlformats-officedocument.presentationml.tableStyles+xml"/>
  <Override PartName="/docProps/app.xml" ContentType="application/vnd.openxmlformats-officedocument.extended-properties+xml"/>
  <Override PartName="/ppt/slides/slide17.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8.xml" ContentType="application/vnd.openxmlformats-officedocument.presentationml.slideLayout+xml"/>
  <Override PartName="/docProps/core.xml" ContentType="application/vnd.openxmlformats-package.core-properties+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s/slide10.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Masters/slideMaster1.xml" ContentType="application/vnd.openxmlformats-officedocument.presentationml.slideMaster+xml"/>
  <Override PartName="/ppt/slides/slide2.xml" ContentType="application/vnd.openxmlformats-officedocument.presentationml.slide+xml"/>
  <Override PartName="/ppt/notesSlides/notesSlide6.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slideLayouts/slideLayout7.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slides/slide19.xml" ContentType="application/vnd.openxmlformats-officedocument.presentationml.slide+xml"/>
  <Override PartName="/ppt/slides/slide23.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2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6858000" cy="9144000"/>
  <p:defaultTextStyle>
    <a:defPPr>
      <a:defRPr lang="it-IT"/>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notesMaster" Target="notesMasters/notesMaster1.xml"/><Relationship Id="rId28" Type="http://schemas.openxmlformats.org/officeDocument/2006/relationships/presProps" Target="presProps.xml" /><Relationship Id="rId29" Type="http://schemas.openxmlformats.org/officeDocument/2006/relationships/tableStyles" Target="tableStyles.xml" /><Relationship Id="rId3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272875198" name="Segnaposto intestazione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it-IT"/>
          </a:p>
        </p:txBody>
      </p:sp>
      <p:sp>
        <p:nvSpPr>
          <p:cNvPr id="1200185727" name="Segnaposto data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it-IT"/>
              <a:t>10/30/2013</a:t>
            </a:fld>
            <a:endParaRPr lang="it-IT"/>
          </a:p>
        </p:txBody>
      </p:sp>
      <p:sp>
        <p:nvSpPr>
          <p:cNvPr id="798028697" name="Segnaposto immagine diapositiva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it-IT"/>
          </a:p>
        </p:txBody>
      </p:sp>
      <p:sp>
        <p:nvSpPr>
          <p:cNvPr id="419500735" name="Segnaposto Note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497576878" name="Segnaposto piè di pagina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it-IT"/>
          </a:p>
        </p:txBody>
      </p:sp>
      <p:sp>
        <p:nvSpPr>
          <p:cNvPr id="695722263" name="Segnaposto numero diapositiva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it-IT"/>
              <a:t>‹#›</a:t>
            </a:fld>
            <a:endParaRPr lang="it-IT"/>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90088" name="Segnaposto immagine diapositiva 1"/>
          <p:cNvSpPr>
            <a:spLocks noChangeAspect="1" noGrp="1" noRot="1"/>
          </p:cNvSpPr>
          <p:nvPr>
            <p:ph type="sldImg"/>
          </p:nvPr>
        </p:nvSpPr>
        <p:spPr bwMode="auto">
          <a:xfrm>
            <a:off x="685800" y="1143000"/>
            <a:ext cx="5486400" cy="3086100"/>
          </a:xfrm>
        </p:spPr>
      </p:sp>
      <p:sp>
        <p:nvSpPr>
          <p:cNvPr id="1835449966" name="Segnaposto Note 2"/>
          <p:cNvSpPr>
            <a:spLocks noGrp="1"/>
          </p:cNvSpPr>
          <p:nvPr>
            <p:ph type="body" idx="1"/>
          </p:nvPr>
        </p:nvSpPr>
        <p:spPr bwMode="auto"/>
        <p:txBody>
          <a:bodyPr/>
          <a:lstStyle/>
          <a:p>
            <a:pPr>
              <a:defRPr/>
            </a:pPr>
            <a:endParaRPr lang="it-IT">
              <a:latin typeface="Arial"/>
              <a:cs typeface="Arial"/>
            </a:endParaRPr>
          </a:p>
        </p:txBody>
      </p:sp>
      <p:sp>
        <p:nvSpPr>
          <p:cNvPr id="1450900981" name="Segnaposto numero diapositiva 3"/>
          <p:cNvSpPr>
            <a:spLocks noGrp="1"/>
          </p:cNvSpPr>
          <p:nvPr>
            <p:ph type="sldNum" sz="quarter" idx="10"/>
          </p:nvPr>
        </p:nvSpPr>
        <p:spPr bwMode="auto"/>
        <p:txBody>
          <a:bodyPr/>
          <a:lstStyle/>
          <a:p>
            <a:pPr>
              <a:defRPr/>
            </a:pPr>
            <a:fld id="{2E6999B8-B6B4-4561-A3CD-BBCDAB9FC9D9}" type="slidenum">
              <a:rPr lang="it-IT"/>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0219494" name="Segnaposto immagine diapositiva 1"/>
          <p:cNvSpPr>
            <a:spLocks noChangeAspect="1" noGrp="1" noRot="1"/>
          </p:cNvSpPr>
          <p:nvPr>
            <p:ph type="sldImg"/>
          </p:nvPr>
        </p:nvSpPr>
        <p:spPr bwMode="auto">
          <a:xfrm>
            <a:off x="685800" y="1143000"/>
            <a:ext cx="5486400" cy="3086100"/>
          </a:xfrm>
        </p:spPr>
      </p:sp>
      <p:sp>
        <p:nvSpPr>
          <p:cNvPr id="1924449029" name="Segnaposto Note 2"/>
          <p:cNvSpPr>
            <a:spLocks noGrp="1"/>
          </p:cNvSpPr>
          <p:nvPr>
            <p:ph type="body" idx="1"/>
          </p:nvPr>
        </p:nvSpPr>
        <p:spPr bwMode="auto"/>
        <p:txBody>
          <a:bodyPr/>
          <a:lstStyle/>
          <a:p>
            <a:pPr>
              <a:defRPr/>
            </a:pPr>
            <a:endParaRPr lang="it-IT">
              <a:latin typeface="Arial"/>
              <a:cs typeface="Arial"/>
            </a:endParaRPr>
          </a:p>
        </p:txBody>
      </p:sp>
      <p:sp>
        <p:nvSpPr>
          <p:cNvPr id="758803745" name="Segnaposto numero diapositiva 3"/>
          <p:cNvSpPr>
            <a:spLocks noGrp="1"/>
          </p:cNvSpPr>
          <p:nvPr>
            <p:ph type="sldNum" sz="quarter" idx="10"/>
          </p:nvPr>
        </p:nvSpPr>
        <p:spPr bwMode="auto"/>
        <p:txBody>
          <a:bodyPr/>
          <a:lstStyle/>
          <a:p>
            <a:pPr>
              <a:defRPr/>
            </a:pPr>
            <a:fld id="{5AF3CE18-457E-4C49-A2B3-903CF4941EFE}" type="slidenum">
              <a:rPr lang="it-IT"/>
              <a:t/>
            </a:fld>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89630886" name="Segnaposto immagine diapositiva 1"/>
          <p:cNvSpPr>
            <a:spLocks noChangeAspect="1" noGrp="1" noRot="1"/>
          </p:cNvSpPr>
          <p:nvPr>
            <p:ph type="sldImg"/>
          </p:nvPr>
        </p:nvSpPr>
        <p:spPr bwMode="auto">
          <a:xfrm>
            <a:off x="685800" y="1143000"/>
            <a:ext cx="5486400" cy="3086100"/>
          </a:xfrm>
        </p:spPr>
      </p:sp>
      <p:sp>
        <p:nvSpPr>
          <p:cNvPr id="1882606121" name="Segnaposto Note 2"/>
          <p:cNvSpPr>
            <a:spLocks noGrp="1"/>
          </p:cNvSpPr>
          <p:nvPr>
            <p:ph type="body" idx="1"/>
          </p:nvPr>
        </p:nvSpPr>
        <p:spPr bwMode="auto"/>
        <p:txBody>
          <a:bodyPr/>
          <a:lstStyle/>
          <a:p>
            <a:pPr>
              <a:defRPr/>
            </a:pPr>
            <a:endParaRPr lang="it-IT">
              <a:latin typeface="Arial"/>
              <a:cs typeface="Arial"/>
            </a:endParaRPr>
          </a:p>
        </p:txBody>
      </p:sp>
      <p:sp>
        <p:nvSpPr>
          <p:cNvPr id="99186344" name="Segnaposto numero diapositiva 3"/>
          <p:cNvSpPr>
            <a:spLocks noGrp="1"/>
          </p:cNvSpPr>
          <p:nvPr>
            <p:ph type="sldNum" sz="quarter" idx="10"/>
          </p:nvPr>
        </p:nvSpPr>
        <p:spPr bwMode="auto"/>
        <p:txBody>
          <a:bodyPr/>
          <a:lstStyle/>
          <a:p>
            <a:pPr>
              <a:defRPr/>
            </a:pPr>
            <a:fld id="{BC021D22-54ED-FE87-3E3A-7829FC9E55CE}" type="slidenum">
              <a:rPr lang="it-IT"/>
              <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5229819" name="Segnaposto immagine diapositiva 1"/>
          <p:cNvSpPr>
            <a:spLocks noChangeAspect="1" noGrp="1" noRot="1"/>
          </p:cNvSpPr>
          <p:nvPr>
            <p:ph type="sldImg"/>
          </p:nvPr>
        </p:nvSpPr>
        <p:spPr bwMode="auto">
          <a:xfrm>
            <a:off x="685800" y="1143000"/>
            <a:ext cx="5486400" cy="3086100"/>
          </a:xfrm>
        </p:spPr>
      </p:sp>
      <p:sp>
        <p:nvSpPr>
          <p:cNvPr id="1302748025" name="Segnaposto Note 2"/>
          <p:cNvSpPr>
            <a:spLocks noGrp="1"/>
          </p:cNvSpPr>
          <p:nvPr>
            <p:ph type="body" idx="1"/>
          </p:nvPr>
        </p:nvSpPr>
        <p:spPr bwMode="auto"/>
        <p:txBody>
          <a:bodyPr/>
          <a:lstStyle/>
          <a:p>
            <a:pPr>
              <a:defRPr/>
            </a:pPr>
            <a:endParaRPr lang="it-IT">
              <a:latin typeface="Arial"/>
              <a:cs typeface="Arial"/>
            </a:endParaRPr>
          </a:p>
        </p:txBody>
      </p:sp>
      <p:sp>
        <p:nvSpPr>
          <p:cNvPr id="426888586" name="Segnaposto numero diapositiva 3"/>
          <p:cNvSpPr>
            <a:spLocks noGrp="1"/>
          </p:cNvSpPr>
          <p:nvPr>
            <p:ph type="sldNum" sz="quarter" idx="10"/>
          </p:nvPr>
        </p:nvSpPr>
        <p:spPr bwMode="auto"/>
        <p:txBody>
          <a:bodyPr/>
          <a:lstStyle/>
          <a:p>
            <a:pPr>
              <a:defRPr/>
            </a:pPr>
            <a:fld id="{BA96DBE3-EFF3-4ADD-B137-6B671A6F0678}" type="slidenum">
              <a:rPr lang="it-IT"/>
              <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16262491" name="Segnaposto immagine diapositiva 1"/>
          <p:cNvSpPr>
            <a:spLocks noChangeAspect="1" noGrp="1" noRot="1"/>
          </p:cNvSpPr>
          <p:nvPr>
            <p:ph type="sldImg"/>
          </p:nvPr>
        </p:nvSpPr>
        <p:spPr bwMode="auto">
          <a:xfrm>
            <a:off x="685800" y="1143000"/>
            <a:ext cx="5486400" cy="3086100"/>
          </a:xfrm>
        </p:spPr>
      </p:sp>
      <p:sp>
        <p:nvSpPr>
          <p:cNvPr id="468164751" name="Segnaposto Note 2"/>
          <p:cNvSpPr>
            <a:spLocks noGrp="1"/>
          </p:cNvSpPr>
          <p:nvPr>
            <p:ph type="body" idx="1"/>
          </p:nvPr>
        </p:nvSpPr>
        <p:spPr bwMode="auto"/>
        <p:txBody>
          <a:bodyPr/>
          <a:lstStyle/>
          <a:p>
            <a:pPr>
              <a:defRPr/>
            </a:pPr>
            <a:endParaRPr lang="it-IT">
              <a:latin typeface="Arial"/>
              <a:cs typeface="Arial"/>
            </a:endParaRPr>
          </a:p>
        </p:txBody>
      </p:sp>
      <p:sp>
        <p:nvSpPr>
          <p:cNvPr id="1938128908" name="Segnaposto numero diapositiva 3"/>
          <p:cNvSpPr>
            <a:spLocks noGrp="1"/>
          </p:cNvSpPr>
          <p:nvPr>
            <p:ph type="sldNum" sz="quarter" idx="10"/>
          </p:nvPr>
        </p:nvSpPr>
        <p:spPr bwMode="auto"/>
        <p:txBody>
          <a:bodyPr/>
          <a:lstStyle/>
          <a:p>
            <a:pPr>
              <a:defRPr/>
            </a:pPr>
            <a:fld id="{4B2881C6-C8B6-9843-67E1-B25C496FDD7C}" type="slidenum">
              <a:rPr lang="it-IT"/>
              <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25791808" name="Segnaposto immagine diapositiva 1"/>
          <p:cNvSpPr>
            <a:spLocks noChangeAspect="1" noGrp="1" noRot="1"/>
          </p:cNvSpPr>
          <p:nvPr>
            <p:ph type="sldImg"/>
          </p:nvPr>
        </p:nvSpPr>
        <p:spPr bwMode="auto">
          <a:xfrm>
            <a:off x="685800" y="1143000"/>
            <a:ext cx="5486400" cy="3086100"/>
          </a:xfrm>
        </p:spPr>
      </p:sp>
      <p:sp>
        <p:nvSpPr>
          <p:cNvPr id="1384226100" name="Segnaposto Note 2"/>
          <p:cNvSpPr>
            <a:spLocks noGrp="1"/>
          </p:cNvSpPr>
          <p:nvPr>
            <p:ph type="body" idx="1"/>
          </p:nvPr>
        </p:nvSpPr>
        <p:spPr bwMode="auto"/>
        <p:txBody>
          <a:bodyPr/>
          <a:lstStyle/>
          <a:p>
            <a:pPr>
              <a:defRPr/>
            </a:pPr>
            <a:endParaRPr lang="it-IT">
              <a:latin typeface="Arial"/>
              <a:cs typeface="Arial"/>
            </a:endParaRPr>
          </a:p>
        </p:txBody>
      </p:sp>
      <p:sp>
        <p:nvSpPr>
          <p:cNvPr id="346178093" name="Segnaposto numero diapositiva 3"/>
          <p:cNvSpPr>
            <a:spLocks noGrp="1"/>
          </p:cNvSpPr>
          <p:nvPr>
            <p:ph type="sldNum" sz="quarter" idx="10"/>
          </p:nvPr>
        </p:nvSpPr>
        <p:spPr bwMode="auto"/>
        <p:txBody>
          <a:bodyPr/>
          <a:lstStyle/>
          <a:p>
            <a:pPr>
              <a:defRPr/>
            </a:pPr>
            <a:fld id="{EE3284DB-C15D-8027-DA5C-6333A3AC5C49}" type="slidenum">
              <a:rPr lang="it-IT"/>
              <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95498621" name="Segnaposto immagine diapositiva 1"/>
          <p:cNvSpPr>
            <a:spLocks noChangeAspect="1" noGrp="1" noRot="1"/>
          </p:cNvSpPr>
          <p:nvPr>
            <p:ph type="sldImg"/>
          </p:nvPr>
        </p:nvSpPr>
        <p:spPr bwMode="auto">
          <a:xfrm>
            <a:off x="685800" y="1143000"/>
            <a:ext cx="5486400" cy="3086100"/>
          </a:xfrm>
        </p:spPr>
      </p:sp>
      <p:sp>
        <p:nvSpPr>
          <p:cNvPr id="1435409755" name="Segnaposto Note 2"/>
          <p:cNvSpPr>
            <a:spLocks noGrp="1"/>
          </p:cNvSpPr>
          <p:nvPr>
            <p:ph type="body" idx="1"/>
          </p:nvPr>
        </p:nvSpPr>
        <p:spPr bwMode="auto"/>
        <p:txBody>
          <a:bodyPr/>
          <a:lstStyle/>
          <a:p>
            <a:pPr>
              <a:defRPr/>
            </a:pPr>
            <a:endParaRPr lang="it-IT">
              <a:latin typeface="Arial"/>
              <a:cs typeface="Arial"/>
            </a:endParaRPr>
          </a:p>
        </p:txBody>
      </p:sp>
      <p:sp>
        <p:nvSpPr>
          <p:cNvPr id="1958843670" name="Segnaposto numero diapositiva 3"/>
          <p:cNvSpPr>
            <a:spLocks noGrp="1"/>
          </p:cNvSpPr>
          <p:nvPr>
            <p:ph type="sldNum" sz="quarter" idx="10"/>
          </p:nvPr>
        </p:nvSpPr>
        <p:spPr bwMode="auto"/>
        <p:txBody>
          <a:bodyPr/>
          <a:lstStyle/>
          <a:p>
            <a:pPr>
              <a:defRPr/>
            </a:pPr>
            <a:fld id="{1C4BB88D-5AB3-6B81-2E16-1CA5CEB1F08C}" type="slidenum">
              <a:rPr lang="it-IT"/>
              <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67177654" name="Segnaposto immagine diapositiva 1"/>
          <p:cNvSpPr>
            <a:spLocks noChangeAspect="1" noGrp="1" noRot="1"/>
          </p:cNvSpPr>
          <p:nvPr>
            <p:ph type="sldImg"/>
          </p:nvPr>
        </p:nvSpPr>
        <p:spPr bwMode="auto">
          <a:xfrm>
            <a:off x="685800" y="1143000"/>
            <a:ext cx="5486400" cy="3086100"/>
          </a:xfrm>
        </p:spPr>
      </p:sp>
      <p:sp>
        <p:nvSpPr>
          <p:cNvPr id="1259938771" name="Segnaposto Note 2"/>
          <p:cNvSpPr>
            <a:spLocks noGrp="1"/>
          </p:cNvSpPr>
          <p:nvPr>
            <p:ph type="body" idx="1"/>
          </p:nvPr>
        </p:nvSpPr>
        <p:spPr bwMode="auto"/>
        <p:txBody>
          <a:bodyPr/>
          <a:lstStyle/>
          <a:p>
            <a:pPr>
              <a:defRPr/>
            </a:pPr>
            <a:endParaRPr lang="it-IT">
              <a:latin typeface="Arial"/>
              <a:cs typeface="Arial"/>
            </a:endParaRPr>
          </a:p>
        </p:txBody>
      </p:sp>
      <p:sp>
        <p:nvSpPr>
          <p:cNvPr id="61104487" name="Segnaposto numero diapositiva 3"/>
          <p:cNvSpPr>
            <a:spLocks noGrp="1"/>
          </p:cNvSpPr>
          <p:nvPr>
            <p:ph type="sldNum" sz="quarter" idx="10"/>
          </p:nvPr>
        </p:nvSpPr>
        <p:spPr bwMode="auto"/>
        <p:txBody>
          <a:bodyPr/>
          <a:lstStyle/>
          <a:p>
            <a:pPr>
              <a:defRPr/>
            </a:pPr>
            <a:fld id="{28D98EB1-4805-F594-645F-2A59E69AECD8}" type="slidenum">
              <a:rPr lang="it-IT"/>
              <a:t/>
            </a:fld>
            <a:endParaRPr 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9051980" name="Segnaposto immagine diapositiva 1"/>
          <p:cNvSpPr>
            <a:spLocks noChangeAspect="1" noGrp="1" noRot="1"/>
          </p:cNvSpPr>
          <p:nvPr>
            <p:ph type="sldImg"/>
          </p:nvPr>
        </p:nvSpPr>
        <p:spPr bwMode="auto">
          <a:xfrm>
            <a:off x="685800" y="1143000"/>
            <a:ext cx="5486400" cy="3086100"/>
          </a:xfrm>
        </p:spPr>
      </p:sp>
      <p:sp>
        <p:nvSpPr>
          <p:cNvPr id="1832456782" name="Segnaposto Note 2"/>
          <p:cNvSpPr>
            <a:spLocks noGrp="1"/>
          </p:cNvSpPr>
          <p:nvPr>
            <p:ph type="body" idx="1"/>
          </p:nvPr>
        </p:nvSpPr>
        <p:spPr bwMode="auto"/>
        <p:txBody>
          <a:bodyPr/>
          <a:lstStyle/>
          <a:p>
            <a:pPr>
              <a:defRPr/>
            </a:pPr>
            <a:endParaRPr lang="it-IT">
              <a:latin typeface="Arial"/>
              <a:cs typeface="Arial"/>
            </a:endParaRPr>
          </a:p>
        </p:txBody>
      </p:sp>
      <p:sp>
        <p:nvSpPr>
          <p:cNvPr id="775969317" name="Segnaposto numero diapositiva 3"/>
          <p:cNvSpPr>
            <a:spLocks noGrp="1"/>
          </p:cNvSpPr>
          <p:nvPr>
            <p:ph type="sldNum" sz="quarter" idx="10"/>
          </p:nvPr>
        </p:nvSpPr>
        <p:spPr bwMode="auto"/>
        <p:txBody>
          <a:bodyPr/>
          <a:lstStyle/>
          <a:p>
            <a:pPr>
              <a:defRPr/>
            </a:pPr>
            <a:fld id="{5EB8C51C-71AB-C38C-22D9-E2AE34FDB0AD}" type="slidenum">
              <a:rPr lang="it-IT"/>
              <a:t/>
            </a:fld>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3971821" name="Segnaposto immagine diapositiva 1"/>
          <p:cNvSpPr>
            <a:spLocks noChangeAspect="1" noGrp="1" noRot="1"/>
          </p:cNvSpPr>
          <p:nvPr>
            <p:ph type="sldImg"/>
          </p:nvPr>
        </p:nvSpPr>
        <p:spPr bwMode="auto">
          <a:xfrm>
            <a:off x="685800" y="1143000"/>
            <a:ext cx="5486400" cy="3086100"/>
          </a:xfrm>
        </p:spPr>
      </p:sp>
      <p:sp>
        <p:nvSpPr>
          <p:cNvPr id="1537839057" name="Segnaposto Note 2"/>
          <p:cNvSpPr>
            <a:spLocks noGrp="1"/>
          </p:cNvSpPr>
          <p:nvPr>
            <p:ph type="body" idx="1"/>
          </p:nvPr>
        </p:nvSpPr>
        <p:spPr bwMode="auto"/>
        <p:txBody>
          <a:bodyPr/>
          <a:lstStyle/>
          <a:p>
            <a:pPr>
              <a:defRPr/>
            </a:pPr>
            <a:endParaRPr lang="it-IT">
              <a:latin typeface="Arial"/>
              <a:cs typeface="Arial"/>
            </a:endParaRPr>
          </a:p>
        </p:txBody>
      </p:sp>
      <p:sp>
        <p:nvSpPr>
          <p:cNvPr id="1657688507" name="Segnaposto numero diapositiva 3"/>
          <p:cNvSpPr>
            <a:spLocks noGrp="1"/>
          </p:cNvSpPr>
          <p:nvPr>
            <p:ph type="sldNum" sz="quarter" idx="10"/>
          </p:nvPr>
        </p:nvSpPr>
        <p:spPr bwMode="auto"/>
        <p:txBody>
          <a:bodyPr/>
          <a:lstStyle/>
          <a:p>
            <a:pPr>
              <a:defRPr/>
            </a:pPr>
            <a:fld id="{D4D4B679-5316-7D75-1DCB-03B474D467A0}" type="slidenum">
              <a:rPr lang="it-IT"/>
              <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539929" name="Segnaposto immagine diapositiva 1"/>
          <p:cNvSpPr>
            <a:spLocks noChangeAspect="1" noGrp="1" noRot="1"/>
          </p:cNvSpPr>
          <p:nvPr>
            <p:ph type="sldImg"/>
          </p:nvPr>
        </p:nvSpPr>
        <p:spPr bwMode="auto">
          <a:xfrm>
            <a:off x="685800" y="1143000"/>
            <a:ext cx="5486400" cy="3086100"/>
          </a:xfrm>
        </p:spPr>
      </p:sp>
      <p:sp>
        <p:nvSpPr>
          <p:cNvPr id="1170542020" name="Segnaposto Note 2"/>
          <p:cNvSpPr>
            <a:spLocks noGrp="1"/>
          </p:cNvSpPr>
          <p:nvPr>
            <p:ph type="body" idx="1"/>
          </p:nvPr>
        </p:nvSpPr>
        <p:spPr bwMode="auto"/>
        <p:txBody>
          <a:bodyPr/>
          <a:lstStyle/>
          <a:p>
            <a:pPr>
              <a:defRPr/>
            </a:pPr>
            <a:endParaRPr lang="it-IT">
              <a:latin typeface="Arial"/>
              <a:cs typeface="Arial"/>
            </a:endParaRPr>
          </a:p>
        </p:txBody>
      </p:sp>
      <p:sp>
        <p:nvSpPr>
          <p:cNvPr id="158230618" name="Segnaposto numero diapositiva 3"/>
          <p:cNvSpPr>
            <a:spLocks noGrp="1"/>
          </p:cNvSpPr>
          <p:nvPr>
            <p:ph type="sldNum" sz="quarter" idx="10"/>
          </p:nvPr>
        </p:nvSpPr>
        <p:spPr bwMode="auto"/>
        <p:txBody>
          <a:bodyPr/>
          <a:lstStyle/>
          <a:p>
            <a:pPr>
              <a:defRPr/>
            </a:pPr>
            <a:fld id="{D17B57EB-9858-25E2-E39D-0CD1E1DED36D}" type="slidenum">
              <a:rPr lang="it-IT"/>
              <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6804152" name="Segnaposto immagine diapositiva 1"/>
          <p:cNvSpPr>
            <a:spLocks noChangeAspect="1" noGrp="1" noRot="1"/>
          </p:cNvSpPr>
          <p:nvPr>
            <p:ph type="sldImg"/>
          </p:nvPr>
        </p:nvSpPr>
        <p:spPr bwMode="auto">
          <a:xfrm>
            <a:off x="685800" y="1143000"/>
            <a:ext cx="5486400" cy="3086100"/>
          </a:xfrm>
        </p:spPr>
      </p:sp>
      <p:sp>
        <p:nvSpPr>
          <p:cNvPr id="365453008" name="Segnaposto Note 2"/>
          <p:cNvSpPr>
            <a:spLocks noGrp="1"/>
          </p:cNvSpPr>
          <p:nvPr>
            <p:ph type="body" idx="1"/>
          </p:nvPr>
        </p:nvSpPr>
        <p:spPr bwMode="auto"/>
        <p:txBody>
          <a:bodyPr/>
          <a:lstStyle/>
          <a:p>
            <a:pPr>
              <a:defRPr/>
            </a:pPr>
            <a:endParaRPr lang="it-IT">
              <a:latin typeface="Arial"/>
              <a:cs typeface="Arial"/>
            </a:endParaRPr>
          </a:p>
        </p:txBody>
      </p:sp>
      <p:sp>
        <p:nvSpPr>
          <p:cNvPr id="107318333" name="Segnaposto numero diapositiva 3"/>
          <p:cNvSpPr>
            <a:spLocks noGrp="1"/>
          </p:cNvSpPr>
          <p:nvPr>
            <p:ph type="sldNum" sz="quarter" idx="10"/>
          </p:nvPr>
        </p:nvSpPr>
        <p:spPr bwMode="auto"/>
        <p:txBody>
          <a:bodyPr/>
          <a:lstStyle/>
          <a:p>
            <a:pPr>
              <a:defRPr/>
            </a:pPr>
            <a:fld id="{4BD9300D-FB5E-7C06-7827-4F8153D26FF6}" type="slidenum">
              <a:rPr lang="it-IT"/>
              <a:t/>
            </a:fld>
            <a:endParaRPr 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94899166" name="Segnaposto immagine diapositiva 1"/>
          <p:cNvSpPr>
            <a:spLocks noChangeAspect="1" noGrp="1" noRot="1"/>
          </p:cNvSpPr>
          <p:nvPr>
            <p:ph type="sldImg"/>
          </p:nvPr>
        </p:nvSpPr>
        <p:spPr bwMode="auto">
          <a:xfrm>
            <a:off x="685800" y="1143000"/>
            <a:ext cx="5486400" cy="3086100"/>
          </a:xfrm>
        </p:spPr>
      </p:sp>
      <p:sp>
        <p:nvSpPr>
          <p:cNvPr id="1564709031" name="Segnaposto Note 2"/>
          <p:cNvSpPr>
            <a:spLocks noGrp="1"/>
          </p:cNvSpPr>
          <p:nvPr>
            <p:ph type="body" idx="1"/>
          </p:nvPr>
        </p:nvSpPr>
        <p:spPr bwMode="auto"/>
        <p:txBody>
          <a:bodyPr/>
          <a:lstStyle/>
          <a:p>
            <a:pPr>
              <a:defRPr/>
            </a:pPr>
            <a:endParaRPr lang="it-IT">
              <a:latin typeface="Arial"/>
              <a:cs typeface="Arial"/>
            </a:endParaRPr>
          </a:p>
        </p:txBody>
      </p:sp>
      <p:sp>
        <p:nvSpPr>
          <p:cNvPr id="1121983969" name="Segnaposto numero diapositiva 3"/>
          <p:cNvSpPr>
            <a:spLocks noGrp="1"/>
          </p:cNvSpPr>
          <p:nvPr>
            <p:ph type="sldNum" sz="quarter" idx="10"/>
          </p:nvPr>
        </p:nvSpPr>
        <p:spPr bwMode="auto"/>
        <p:txBody>
          <a:bodyPr/>
          <a:lstStyle/>
          <a:p>
            <a:pPr>
              <a:defRPr/>
            </a:pPr>
            <a:fld id="{93F0327D-7F00-217E-F03D-41A544059D08}" type="slidenum">
              <a:rPr lang="it-IT"/>
              <a:t/>
            </a:fld>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22404941" name="Segnaposto immagine diapositiva 1"/>
          <p:cNvSpPr>
            <a:spLocks noChangeAspect="1" noGrp="1" noRot="1"/>
          </p:cNvSpPr>
          <p:nvPr>
            <p:ph type="sldImg"/>
          </p:nvPr>
        </p:nvSpPr>
        <p:spPr bwMode="auto">
          <a:xfrm>
            <a:off x="685800" y="1143000"/>
            <a:ext cx="5486400" cy="3086100"/>
          </a:xfrm>
        </p:spPr>
      </p:sp>
      <p:sp>
        <p:nvSpPr>
          <p:cNvPr id="224342526" name="Segnaposto Note 2"/>
          <p:cNvSpPr>
            <a:spLocks noGrp="1"/>
          </p:cNvSpPr>
          <p:nvPr>
            <p:ph type="body" idx="1"/>
          </p:nvPr>
        </p:nvSpPr>
        <p:spPr bwMode="auto"/>
        <p:txBody>
          <a:bodyPr/>
          <a:lstStyle/>
          <a:p>
            <a:pPr>
              <a:defRPr/>
            </a:pPr>
            <a:endParaRPr lang="it-IT">
              <a:latin typeface="Arial"/>
              <a:cs typeface="Arial"/>
            </a:endParaRPr>
          </a:p>
        </p:txBody>
      </p:sp>
      <p:sp>
        <p:nvSpPr>
          <p:cNvPr id="664461220" name="Segnaposto numero diapositiva 3"/>
          <p:cNvSpPr>
            <a:spLocks noGrp="1"/>
          </p:cNvSpPr>
          <p:nvPr>
            <p:ph type="sldNum" sz="quarter" idx="10"/>
          </p:nvPr>
        </p:nvSpPr>
        <p:spPr bwMode="auto"/>
        <p:txBody>
          <a:bodyPr/>
          <a:lstStyle/>
          <a:p>
            <a:pPr>
              <a:defRPr/>
            </a:pPr>
            <a:fld id="{1615A94C-E48E-EE47-95D4-8AB59036B808}" type="slidenum">
              <a:rPr lang="it-IT"/>
              <a:t/>
            </a:fld>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633600" name="Segnaposto immagine diapositiva 1"/>
          <p:cNvSpPr>
            <a:spLocks noChangeAspect="1" noGrp="1" noRot="1"/>
          </p:cNvSpPr>
          <p:nvPr>
            <p:ph type="sldImg"/>
          </p:nvPr>
        </p:nvSpPr>
        <p:spPr bwMode="auto">
          <a:xfrm>
            <a:off x="685800" y="1143000"/>
            <a:ext cx="5486400" cy="3086100"/>
          </a:xfrm>
        </p:spPr>
      </p:sp>
      <p:sp>
        <p:nvSpPr>
          <p:cNvPr id="1377288601" name="Segnaposto Note 2"/>
          <p:cNvSpPr>
            <a:spLocks noGrp="1"/>
          </p:cNvSpPr>
          <p:nvPr>
            <p:ph type="body" idx="1"/>
          </p:nvPr>
        </p:nvSpPr>
        <p:spPr bwMode="auto"/>
        <p:txBody>
          <a:bodyPr/>
          <a:lstStyle/>
          <a:p>
            <a:pPr>
              <a:defRPr/>
            </a:pPr>
            <a:endParaRPr lang="it-IT">
              <a:latin typeface="Arial"/>
              <a:cs typeface="Arial"/>
            </a:endParaRPr>
          </a:p>
        </p:txBody>
      </p:sp>
      <p:sp>
        <p:nvSpPr>
          <p:cNvPr id="2024730347" name="Segnaposto numero diapositiva 3"/>
          <p:cNvSpPr>
            <a:spLocks noGrp="1"/>
          </p:cNvSpPr>
          <p:nvPr>
            <p:ph type="sldNum" sz="quarter" idx="10"/>
          </p:nvPr>
        </p:nvSpPr>
        <p:spPr bwMode="auto"/>
        <p:txBody>
          <a:bodyPr/>
          <a:lstStyle/>
          <a:p>
            <a:pPr>
              <a:defRPr/>
            </a:pPr>
            <a:fld id="{9FF92C70-87E8-9197-5793-2CA5DD6A02CD}" type="slidenum">
              <a:rPr lang="it-IT"/>
              <a:t/>
            </a:fld>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8356065" name="Segnaposto immagine diapositiva 1"/>
          <p:cNvSpPr>
            <a:spLocks noChangeAspect="1" noGrp="1" noRot="1"/>
          </p:cNvSpPr>
          <p:nvPr>
            <p:ph type="sldImg"/>
          </p:nvPr>
        </p:nvSpPr>
        <p:spPr bwMode="auto">
          <a:xfrm>
            <a:off x="685800" y="1143000"/>
            <a:ext cx="5486400" cy="3086100"/>
          </a:xfrm>
        </p:spPr>
      </p:sp>
      <p:sp>
        <p:nvSpPr>
          <p:cNvPr id="2062568269" name="Segnaposto Note 2"/>
          <p:cNvSpPr>
            <a:spLocks noGrp="1"/>
          </p:cNvSpPr>
          <p:nvPr>
            <p:ph type="body" idx="1"/>
          </p:nvPr>
        </p:nvSpPr>
        <p:spPr bwMode="auto"/>
        <p:txBody>
          <a:bodyPr/>
          <a:lstStyle/>
          <a:p>
            <a:pPr>
              <a:defRPr/>
            </a:pPr>
            <a:endParaRPr lang="it-IT">
              <a:latin typeface="Arial"/>
              <a:cs typeface="Arial"/>
            </a:endParaRPr>
          </a:p>
        </p:txBody>
      </p:sp>
      <p:sp>
        <p:nvSpPr>
          <p:cNvPr id="2046236231" name="Segnaposto numero diapositiva 3"/>
          <p:cNvSpPr>
            <a:spLocks noGrp="1"/>
          </p:cNvSpPr>
          <p:nvPr>
            <p:ph type="sldNum" sz="quarter" idx="10"/>
          </p:nvPr>
        </p:nvSpPr>
        <p:spPr bwMode="auto"/>
        <p:txBody>
          <a:bodyPr/>
          <a:lstStyle/>
          <a:p>
            <a:pPr>
              <a:defRPr/>
            </a:pPr>
            <a:fld id="{D72A00D7-8238-A4C0-5946-B90EA21F9556}" type="slidenum">
              <a:rPr lang="it-IT"/>
              <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75623" name="Segnaposto immagine diapositiva 1"/>
          <p:cNvSpPr>
            <a:spLocks noChangeAspect="1" noGrp="1" noRot="1"/>
          </p:cNvSpPr>
          <p:nvPr>
            <p:ph type="sldImg"/>
          </p:nvPr>
        </p:nvSpPr>
        <p:spPr bwMode="auto">
          <a:xfrm>
            <a:off x="685800" y="1143000"/>
            <a:ext cx="5486400" cy="3086100"/>
          </a:xfrm>
        </p:spPr>
      </p:sp>
      <p:sp>
        <p:nvSpPr>
          <p:cNvPr id="2082462895" name="Segnaposto Note 2"/>
          <p:cNvSpPr>
            <a:spLocks noGrp="1"/>
          </p:cNvSpPr>
          <p:nvPr>
            <p:ph type="body" idx="1"/>
          </p:nvPr>
        </p:nvSpPr>
        <p:spPr bwMode="auto"/>
        <p:txBody>
          <a:bodyPr/>
          <a:lstStyle/>
          <a:p>
            <a:pPr>
              <a:defRPr/>
            </a:pPr>
            <a:endParaRPr lang="it-IT">
              <a:latin typeface="Arial"/>
              <a:cs typeface="Arial"/>
            </a:endParaRPr>
          </a:p>
        </p:txBody>
      </p:sp>
      <p:sp>
        <p:nvSpPr>
          <p:cNvPr id="1556528229" name="Segnaposto numero diapositiva 3"/>
          <p:cNvSpPr>
            <a:spLocks noGrp="1"/>
          </p:cNvSpPr>
          <p:nvPr>
            <p:ph type="sldNum" sz="quarter" idx="10"/>
          </p:nvPr>
        </p:nvSpPr>
        <p:spPr bwMode="auto"/>
        <p:txBody>
          <a:bodyPr/>
          <a:lstStyle/>
          <a:p>
            <a:pPr>
              <a:defRPr/>
            </a:pPr>
            <a:fld id="{6045C0DF-1989-E345-629E-9F39B4AA7661}" type="slidenum">
              <a:rPr lang="it-IT"/>
              <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6189150" name="Segnaposto immagine diapositiva 1"/>
          <p:cNvSpPr>
            <a:spLocks noChangeAspect="1" noGrp="1" noRot="1"/>
          </p:cNvSpPr>
          <p:nvPr>
            <p:ph type="sldImg"/>
          </p:nvPr>
        </p:nvSpPr>
        <p:spPr bwMode="auto">
          <a:xfrm>
            <a:off x="685800" y="1143000"/>
            <a:ext cx="5486400" cy="3086100"/>
          </a:xfrm>
        </p:spPr>
      </p:sp>
      <p:sp>
        <p:nvSpPr>
          <p:cNvPr id="163301048" name="Segnaposto Note 2"/>
          <p:cNvSpPr>
            <a:spLocks noGrp="1"/>
          </p:cNvSpPr>
          <p:nvPr>
            <p:ph type="body" idx="1"/>
          </p:nvPr>
        </p:nvSpPr>
        <p:spPr bwMode="auto"/>
        <p:txBody>
          <a:bodyPr/>
          <a:lstStyle/>
          <a:p>
            <a:pPr>
              <a:defRPr/>
            </a:pPr>
            <a:endParaRPr lang="it-IT">
              <a:latin typeface="Arial"/>
              <a:cs typeface="Arial"/>
            </a:endParaRPr>
          </a:p>
        </p:txBody>
      </p:sp>
      <p:sp>
        <p:nvSpPr>
          <p:cNvPr id="1771420649" name="Segnaposto numero diapositiva 3"/>
          <p:cNvSpPr>
            <a:spLocks noGrp="1"/>
          </p:cNvSpPr>
          <p:nvPr>
            <p:ph type="sldNum" sz="quarter" idx="10"/>
          </p:nvPr>
        </p:nvSpPr>
        <p:spPr bwMode="auto"/>
        <p:txBody>
          <a:bodyPr/>
          <a:lstStyle/>
          <a:p>
            <a:pPr>
              <a:defRPr/>
            </a:pPr>
            <a:fld id="{70181026-D537-14B1-5F84-54424851C067}" type="slidenum">
              <a:rPr lang="it-IT"/>
              <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540652" name="Segnaposto immagine diapositiva 1"/>
          <p:cNvSpPr>
            <a:spLocks noChangeAspect="1" noGrp="1" noRot="1"/>
          </p:cNvSpPr>
          <p:nvPr>
            <p:ph type="sldImg"/>
          </p:nvPr>
        </p:nvSpPr>
        <p:spPr bwMode="auto">
          <a:xfrm>
            <a:off x="685800" y="1143000"/>
            <a:ext cx="5486400" cy="3086100"/>
          </a:xfrm>
        </p:spPr>
      </p:sp>
      <p:sp>
        <p:nvSpPr>
          <p:cNvPr id="556981173" name="Segnaposto Note 2"/>
          <p:cNvSpPr>
            <a:spLocks noGrp="1"/>
          </p:cNvSpPr>
          <p:nvPr>
            <p:ph type="body" idx="1"/>
          </p:nvPr>
        </p:nvSpPr>
        <p:spPr bwMode="auto"/>
        <p:txBody>
          <a:bodyPr/>
          <a:lstStyle/>
          <a:p>
            <a:pPr>
              <a:defRPr/>
            </a:pPr>
            <a:endParaRPr lang="it-IT">
              <a:latin typeface="Arial"/>
              <a:cs typeface="Arial"/>
            </a:endParaRPr>
          </a:p>
        </p:txBody>
      </p:sp>
      <p:sp>
        <p:nvSpPr>
          <p:cNvPr id="361025818" name="Segnaposto numero diapositiva 3"/>
          <p:cNvSpPr>
            <a:spLocks noGrp="1"/>
          </p:cNvSpPr>
          <p:nvPr>
            <p:ph type="sldNum" sz="quarter" idx="10"/>
          </p:nvPr>
        </p:nvSpPr>
        <p:spPr bwMode="auto"/>
        <p:txBody>
          <a:bodyPr/>
          <a:lstStyle/>
          <a:p>
            <a:pPr>
              <a:defRPr/>
            </a:pPr>
            <a:fld id="{B648E459-82C7-E20C-9B69-61560B4979B4}" type="slidenum">
              <a:rPr lang="it-IT"/>
              <a:t/>
            </a:fld>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99779350" name="Segnaposto immagine diapositiva 1"/>
          <p:cNvSpPr>
            <a:spLocks noChangeAspect="1" noGrp="1" noRot="1"/>
          </p:cNvSpPr>
          <p:nvPr>
            <p:ph type="sldImg"/>
          </p:nvPr>
        </p:nvSpPr>
        <p:spPr bwMode="auto">
          <a:xfrm>
            <a:off x="685800" y="1143000"/>
            <a:ext cx="5486400" cy="3086100"/>
          </a:xfrm>
        </p:spPr>
      </p:sp>
      <p:sp>
        <p:nvSpPr>
          <p:cNvPr id="1729253465" name="Segnaposto Note 2"/>
          <p:cNvSpPr>
            <a:spLocks noGrp="1"/>
          </p:cNvSpPr>
          <p:nvPr>
            <p:ph type="body" idx="1"/>
          </p:nvPr>
        </p:nvSpPr>
        <p:spPr bwMode="auto"/>
        <p:txBody>
          <a:bodyPr/>
          <a:lstStyle/>
          <a:p>
            <a:pPr>
              <a:defRPr/>
            </a:pPr>
            <a:endParaRPr lang="it-IT">
              <a:latin typeface="Arial"/>
              <a:cs typeface="Arial"/>
            </a:endParaRPr>
          </a:p>
        </p:txBody>
      </p:sp>
      <p:sp>
        <p:nvSpPr>
          <p:cNvPr id="1353066544" name="Segnaposto numero diapositiva 3"/>
          <p:cNvSpPr>
            <a:spLocks noGrp="1"/>
          </p:cNvSpPr>
          <p:nvPr>
            <p:ph type="sldNum" sz="quarter" idx="10"/>
          </p:nvPr>
        </p:nvSpPr>
        <p:spPr bwMode="auto"/>
        <p:txBody>
          <a:bodyPr/>
          <a:lstStyle/>
          <a:p>
            <a:pPr>
              <a:defRPr/>
            </a:pPr>
            <a:fld id="{3FD5DD38-78F3-1FEB-9F53-C7F362B7CE04}" type="slidenum">
              <a:rPr lang="it-IT"/>
              <a:t/>
            </a:fld>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83520646" name="Segnaposto immagine diapositiva 1"/>
          <p:cNvSpPr>
            <a:spLocks noChangeAspect="1" noGrp="1" noRot="1"/>
          </p:cNvSpPr>
          <p:nvPr>
            <p:ph type="sldImg"/>
          </p:nvPr>
        </p:nvSpPr>
        <p:spPr bwMode="auto">
          <a:xfrm>
            <a:off x="685800" y="1143000"/>
            <a:ext cx="5486400" cy="3086100"/>
          </a:xfrm>
        </p:spPr>
      </p:sp>
      <p:sp>
        <p:nvSpPr>
          <p:cNvPr id="821115222" name="Segnaposto Note 2"/>
          <p:cNvSpPr>
            <a:spLocks noGrp="1"/>
          </p:cNvSpPr>
          <p:nvPr>
            <p:ph type="body" idx="1"/>
          </p:nvPr>
        </p:nvSpPr>
        <p:spPr bwMode="auto"/>
        <p:txBody>
          <a:bodyPr/>
          <a:lstStyle/>
          <a:p>
            <a:pPr>
              <a:defRPr/>
            </a:pPr>
            <a:endParaRPr lang="it-IT">
              <a:latin typeface="Arial"/>
              <a:cs typeface="Arial"/>
            </a:endParaRPr>
          </a:p>
        </p:txBody>
      </p:sp>
      <p:sp>
        <p:nvSpPr>
          <p:cNvPr id="1053883721" name="Segnaposto numero diapositiva 3"/>
          <p:cNvSpPr>
            <a:spLocks noGrp="1"/>
          </p:cNvSpPr>
          <p:nvPr>
            <p:ph type="sldNum" sz="quarter" idx="10"/>
          </p:nvPr>
        </p:nvSpPr>
        <p:spPr bwMode="auto"/>
        <p:txBody>
          <a:bodyPr/>
          <a:lstStyle/>
          <a:p>
            <a:pPr>
              <a:defRPr/>
            </a:pPr>
            <a:fld id="{26C7241A-7DCC-37D7-1E99-64D71D7EEF44}" type="slidenum">
              <a:rPr lang="it-IT"/>
              <a:t/>
            </a:fld>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6110870" name="Segnaposto immagine diapositiva 1"/>
          <p:cNvSpPr>
            <a:spLocks noChangeAspect="1" noGrp="1" noRot="1"/>
          </p:cNvSpPr>
          <p:nvPr>
            <p:ph type="sldImg"/>
          </p:nvPr>
        </p:nvSpPr>
        <p:spPr bwMode="auto">
          <a:xfrm>
            <a:off x="685800" y="1143000"/>
            <a:ext cx="5486400" cy="3086100"/>
          </a:xfrm>
        </p:spPr>
      </p:sp>
      <p:sp>
        <p:nvSpPr>
          <p:cNvPr id="1626706134" name="Segnaposto Note 2"/>
          <p:cNvSpPr>
            <a:spLocks noGrp="1"/>
          </p:cNvSpPr>
          <p:nvPr>
            <p:ph type="body" idx="1"/>
          </p:nvPr>
        </p:nvSpPr>
        <p:spPr bwMode="auto"/>
        <p:txBody>
          <a:bodyPr/>
          <a:lstStyle/>
          <a:p>
            <a:pPr>
              <a:defRPr/>
            </a:pPr>
            <a:endParaRPr lang="it-IT">
              <a:latin typeface="Arial"/>
              <a:cs typeface="Arial"/>
            </a:endParaRPr>
          </a:p>
        </p:txBody>
      </p:sp>
      <p:sp>
        <p:nvSpPr>
          <p:cNvPr id="1098972363" name="Segnaposto numero diapositiva 3"/>
          <p:cNvSpPr>
            <a:spLocks noGrp="1"/>
          </p:cNvSpPr>
          <p:nvPr>
            <p:ph type="sldNum" sz="quarter" idx="10"/>
          </p:nvPr>
        </p:nvSpPr>
        <p:spPr bwMode="auto"/>
        <p:txBody>
          <a:bodyPr/>
          <a:lstStyle/>
          <a:p>
            <a:pPr>
              <a:defRPr/>
            </a:pPr>
            <a:fld id="{BC1652C1-E5D7-9599-889A-26224A00A0FD}" type="slidenum">
              <a:rPr lang="it-IT"/>
              <a:t/>
            </a:fld>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3267768" name="Segnaposto immagine diapositiva 1"/>
          <p:cNvSpPr>
            <a:spLocks noChangeAspect="1" noGrp="1" noRot="1"/>
          </p:cNvSpPr>
          <p:nvPr>
            <p:ph type="sldImg"/>
          </p:nvPr>
        </p:nvSpPr>
        <p:spPr bwMode="auto">
          <a:xfrm>
            <a:off x="685800" y="1143000"/>
            <a:ext cx="5486400" cy="3086100"/>
          </a:xfrm>
        </p:spPr>
      </p:sp>
      <p:sp>
        <p:nvSpPr>
          <p:cNvPr id="1986270549" name="Segnaposto Note 2"/>
          <p:cNvSpPr>
            <a:spLocks noGrp="1"/>
          </p:cNvSpPr>
          <p:nvPr>
            <p:ph type="body" idx="1"/>
          </p:nvPr>
        </p:nvSpPr>
        <p:spPr bwMode="auto"/>
        <p:txBody>
          <a:bodyPr/>
          <a:lstStyle/>
          <a:p>
            <a:pPr>
              <a:defRPr/>
            </a:pPr>
            <a:endParaRPr lang="it-IT">
              <a:latin typeface="Arial"/>
              <a:cs typeface="Arial"/>
            </a:endParaRPr>
          </a:p>
        </p:txBody>
      </p:sp>
      <p:sp>
        <p:nvSpPr>
          <p:cNvPr id="1045712197" name="Segnaposto numero diapositiva 3"/>
          <p:cNvSpPr>
            <a:spLocks noGrp="1"/>
          </p:cNvSpPr>
          <p:nvPr>
            <p:ph type="sldNum" sz="quarter" idx="10"/>
          </p:nvPr>
        </p:nvSpPr>
        <p:spPr bwMode="auto"/>
        <p:txBody>
          <a:bodyPr/>
          <a:lstStyle/>
          <a:p>
            <a:pPr>
              <a:defRPr/>
            </a:pPr>
            <a:fld id="{C31F6EEE-9D66-EFE3-D4D1-ADB234334156}" type="slidenum">
              <a:rPr lang="it-IT"/>
              <a:t/>
            </a:fld>
            <a:endParaRPr lang="it-IT"/>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iapositiva titolo">
    <p:spTree>
      <p:nvGrpSpPr>
        <p:cNvPr id="1" name=""/>
        <p:cNvGrpSpPr/>
        <p:nvPr/>
      </p:nvGrpSpPr>
      <p:grpSpPr bwMode="auto">
        <a:xfrm>
          <a:off x="0" y="0"/>
          <a:ext cx="0" cy="0"/>
          <a:chOff x="0" y="0"/>
          <a:chExt cx="0" cy="0"/>
        </a:xfrm>
      </p:grpSpPr>
      <p:sp>
        <p:nvSpPr>
          <p:cNvPr id="453543136"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a:t>
            </a:r>
            <a:endParaRPr lang="it-IT"/>
          </a:p>
        </p:txBody>
      </p:sp>
      <p:sp>
        <p:nvSpPr>
          <p:cNvPr id="1174103577"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lang="it-IT"/>
          </a:p>
        </p:txBody>
      </p:sp>
      <p:sp>
        <p:nvSpPr>
          <p:cNvPr id="1851413190"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687173596" name="Segnaposto piè di pagina 4"/>
          <p:cNvSpPr>
            <a:spLocks noGrp="1"/>
          </p:cNvSpPr>
          <p:nvPr>
            <p:ph type="ftr" sz="quarter" idx="11"/>
          </p:nvPr>
        </p:nvSpPr>
        <p:spPr bwMode="auto"/>
        <p:txBody>
          <a:bodyPr/>
          <a:lstStyle/>
          <a:p>
            <a:pPr>
              <a:defRPr/>
            </a:pPr>
            <a:endParaRPr lang="it-IT"/>
          </a:p>
        </p:txBody>
      </p:sp>
      <p:sp>
        <p:nvSpPr>
          <p:cNvPr id="1891181311"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olo e testo verticale">
    <p:spTree>
      <p:nvGrpSpPr>
        <p:cNvPr id="1" name=""/>
        <p:cNvGrpSpPr/>
        <p:nvPr/>
      </p:nvGrpSpPr>
      <p:grpSpPr bwMode="auto">
        <a:xfrm>
          <a:off x="0" y="0"/>
          <a:ext cx="0" cy="0"/>
          <a:chOff x="0" y="0"/>
          <a:chExt cx="0" cy="0"/>
        </a:xfrm>
      </p:grpSpPr>
      <p:sp>
        <p:nvSpPr>
          <p:cNvPr id="1433416507" name="Titolo 1"/>
          <p:cNvSpPr>
            <a:spLocks noGrp="1"/>
          </p:cNvSpPr>
          <p:nvPr>
            <p:ph type="title"/>
          </p:nvPr>
        </p:nvSpPr>
        <p:spPr bwMode="auto"/>
        <p:txBody>
          <a:bodyPr/>
          <a:lstStyle/>
          <a:p>
            <a:pPr>
              <a:defRPr/>
            </a:pPr>
            <a:r>
              <a:rPr lang="it-IT"/>
              <a:t>Fare clic per modificare lo stile del titolo</a:t>
            </a:r>
            <a:endParaRPr lang="it-IT"/>
          </a:p>
        </p:txBody>
      </p:sp>
      <p:sp>
        <p:nvSpPr>
          <p:cNvPr id="362396745" name="Segnaposto testo verticale 2"/>
          <p:cNvSpPr>
            <a:spLocks noGrp="1"/>
          </p:cNvSpPr>
          <p:nvPr>
            <p:ph type="body" orient="vert" idx="1"/>
          </p:nvPr>
        </p:nvSpPr>
        <p:spPr bwMode="auto"/>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739077240"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358593722" name="Segnaposto piè di pagina 4"/>
          <p:cNvSpPr>
            <a:spLocks noGrp="1"/>
          </p:cNvSpPr>
          <p:nvPr>
            <p:ph type="ftr" sz="quarter" idx="11"/>
          </p:nvPr>
        </p:nvSpPr>
        <p:spPr bwMode="auto"/>
        <p:txBody>
          <a:bodyPr/>
          <a:lstStyle/>
          <a:p>
            <a:pPr>
              <a:defRPr/>
            </a:pPr>
            <a:endParaRPr lang="it-IT"/>
          </a:p>
        </p:txBody>
      </p:sp>
      <p:sp>
        <p:nvSpPr>
          <p:cNvPr id="1653063167"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Titolo e testo verticale">
    <p:spTree>
      <p:nvGrpSpPr>
        <p:cNvPr id="1" name=""/>
        <p:cNvGrpSpPr/>
        <p:nvPr/>
      </p:nvGrpSpPr>
      <p:grpSpPr bwMode="auto">
        <a:xfrm>
          <a:off x="0" y="0"/>
          <a:ext cx="0" cy="0"/>
          <a:chOff x="0" y="0"/>
          <a:chExt cx="0" cy="0"/>
        </a:xfrm>
      </p:grpSpPr>
      <p:sp>
        <p:nvSpPr>
          <p:cNvPr id="1026987740"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a:t>
            </a:r>
            <a:endParaRPr lang="it-IT"/>
          </a:p>
        </p:txBody>
      </p:sp>
      <p:sp>
        <p:nvSpPr>
          <p:cNvPr id="1126423838"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77571028"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2074157551" name="Segnaposto piè di pagina 4"/>
          <p:cNvSpPr>
            <a:spLocks noGrp="1"/>
          </p:cNvSpPr>
          <p:nvPr>
            <p:ph type="ftr" sz="quarter" idx="11"/>
          </p:nvPr>
        </p:nvSpPr>
        <p:spPr bwMode="auto"/>
        <p:txBody>
          <a:bodyPr/>
          <a:lstStyle/>
          <a:p>
            <a:pPr>
              <a:defRPr/>
            </a:pPr>
            <a:endParaRPr lang="it-IT"/>
          </a:p>
        </p:txBody>
      </p:sp>
      <p:sp>
        <p:nvSpPr>
          <p:cNvPr id="507833626"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olo e contenuto">
    <p:spTree>
      <p:nvGrpSpPr>
        <p:cNvPr id="1" name=""/>
        <p:cNvGrpSpPr/>
        <p:nvPr/>
      </p:nvGrpSpPr>
      <p:grpSpPr bwMode="auto">
        <a:xfrm>
          <a:off x="0" y="0"/>
          <a:ext cx="0" cy="0"/>
          <a:chOff x="0" y="0"/>
          <a:chExt cx="0" cy="0"/>
        </a:xfrm>
      </p:grpSpPr>
      <p:sp>
        <p:nvSpPr>
          <p:cNvPr id="1403203495" name="Titolo 1"/>
          <p:cNvSpPr>
            <a:spLocks noGrp="1"/>
          </p:cNvSpPr>
          <p:nvPr>
            <p:ph type="title"/>
          </p:nvPr>
        </p:nvSpPr>
        <p:spPr bwMode="auto"/>
        <p:txBody>
          <a:bodyPr/>
          <a:lstStyle/>
          <a:p>
            <a:pPr>
              <a:defRPr/>
            </a:pPr>
            <a:r>
              <a:rPr lang="it-IT"/>
              <a:t>Fare clic per modificare lo stile del titolo</a:t>
            </a:r>
            <a:endParaRPr lang="it-IT"/>
          </a:p>
        </p:txBody>
      </p:sp>
      <p:sp>
        <p:nvSpPr>
          <p:cNvPr id="428446830" name="Segnaposto contenuto 2"/>
          <p:cNvSpPr>
            <a:spLocks noGrp="1"/>
          </p:cNvSpPr>
          <p:nvPr>
            <p:ph idx="1"/>
          </p:nvPr>
        </p:nvSpPr>
        <p:spPr bwMode="auto"/>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767806072"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402942229" name="Segnaposto piè di pagina 4"/>
          <p:cNvSpPr>
            <a:spLocks noGrp="1"/>
          </p:cNvSpPr>
          <p:nvPr>
            <p:ph type="ftr" sz="quarter" idx="11"/>
          </p:nvPr>
        </p:nvSpPr>
        <p:spPr bwMode="auto"/>
        <p:txBody>
          <a:bodyPr/>
          <a:lstStyle/>
          <a:p>
            <a:pPr>
              <a:defRPr/>
            </a:pPr>
            <a:endParaRPr lang="it-IT"/>
          </a:p>
        </p:txBody>
      </p:sp>
      <p:sp>
        <p:nvSpPr>
          <p:cNvPr id="1850142983"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Intestazione sezione">
    <p:spTree>
      <p:nvGrpSpPr>
        <p:cNvPr id="1" name=""/>
        <p:cNvGrpSpPr/>
        <p:nvPr/>
      </p:nvGrpSpPr>
      <p:grpSpPr bwMode="auto">
        <a:xfrm>
          <a:off x="0" y="0"/>
          <a:ext cx="0" cy="0"/>
          <a:chOff x="0" y="0"/>
          <a:chExt cx="0" cy="0"/>
        </a:xfrm>
      </p:grpSpPr>
      <p:sp>
        <p:nvSpPr>
          <p:cNvPr id="387418644"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a:t>
            </a:r>
            <a:endParaRPr lang="it-IT"/>
          </a:p>
        </p:txBody>
      </p:sp>
      <p:sp>
        <p:nvSpPr>
          <p:cNvPr id="96092669"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Fare clic per modificare stili del testo dello schema</a:t>
            </a:r>
            <a:endParaRPr/>
          </a:p>
        </p:txBody>
      </p:sp>
      <p:sp>
        <p:nvSpPr>
          <p:cNvPr id="1821995039" name="Segnaposto data 3"/>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599194226" name="Segnaposto piè di pagina 4"/>
          <p:cNvSpPr>
            <a:spLocks noGrp="1"/>
          </p:cNvSpPr>
          <p:nvPr>
            <p:ph type="ftr" sz="quarter" idx="11"/>
          </p:nvPr>
        </p:nvSpPr>
        <p:spPr bwMode="auto"/>
        <p:txBody>
          <a:bodyPr/>
          <a:lstStyle/>
          <a:p>
            <a:pPr>
              <a:defRPr/>
            </a:pPr>
            <a:endParaRPr lang="it-IT"/>
          </a:p>
        </p:txBody>
      </p:sp>
      <p:sp>
        <p:nvSpPr>
          <p:cNvPr id="1894759130" name="Segnaposto numero diapositiva 5"/>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Due contenuti">
    <p:spTree>
      <p:nvGrpSpPr>
        <p:cNvPr id="1" name=""/>
        <p:cNvGrpSpPr/>
        <p:nvPr/>
      </p:nvGrpSpPr>
      <p:grpSpPr bwMode="auto">
        <a:xfrm>
          <a:off x="0" y="0"/>
          <a:ext cx="0" cy="0"/>
          <a:chOff x="0" y="0"/>
          <a:chExt cx="0" cy="0"/>
        </a:xfrm>
      </p:grpSpPr>
      <p:sp>
        <p:nvSpPr>
          <p:cNvPr id="2021306011" name="Title 1"/>
          <p:cNvSpPr>
            <a:spLocks noGrp="1"/>
          </p:cNvSpPr>
          <p:nvPr>
            <p:ph type="title"/>
          </p:nvPr>
        </p:nvSpPr>
        <p:spPr bwMode="auto"/>
        <p:txBody>
          <a:bodyPr/>
          <a:lstStyle/>
          <a:p>
            <a:pPr>
              <a:defRPr/>
            </a:pPr>
            <a:r>
              <a:rPr lang="it-IT"/>
              <a:t>Fare clic per modificare lo stile del titolo</a:t>
            </a:r>
            <a:endParaRPr lang="it-IT"/>
          </a:p>
        </p:txBody>
      </p:sp>
      <p:sp>
        <p:nvSpPr>
          <p:cNvPr id="1228831377" name="Segnaposto contenuto 2"/>
          <p:cNvSpPr>
            <a:spLocks noGrp="1"/>
          </p:cNvSpPr>
          <p:nvPr>
            <p:ph sz="half" idx="1"/>
          </p:nvPr>
        </p:nvSpPr>
        <p:spPr bwMode="auto">
          <a:xfrm>
            <a:off x="838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307322061" name="Segnaposto contenuto 3"/>
          <p:cNvSpPr>
            <a:spLocks noGrp="1"/>
          </p:cNvSpPr>
          <p:nvPr>
            <p:ph sz="half" idx="2"/>
          </p:nvPr>
        </p:nvSpPr>
        <p:spPr bwMode="auto">
          <a:xfrm>
            <a:off x="6172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696331950"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271690995" name="Segnaposto piè di pagina 5"/>
          <p:cNvSpPr>
            <a:spLocks noGrp="1"/>
          </p:cNvSpPr>
          <p:nvPr>
            <p:ph type="ftr" sz="quarter" idx="11"/>
          </p:nvPr>
        </p:nvSpPr>
        <p:spPr bwMode="auto"/>
        <p:txBody>
          <a:bodyPr/>
          <a:lstStyle/>
          <a:p>
            <a:pPr>
              <a:defRPr/>
            </a:pPr>
            <a:endParaRPr lang="it-IT"/>
          </a:p>
        </p:txBody>
      </p:sp>
      <p:sp>
        <p:nvSpPr>
          <p:cNvPr id="473567371"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nfronto">
    <p:spTree>
      <p:nvGrpSpPr>
        <p:cNvPr id="1" name=""/>
        <p:cNvGrpSpPr/>
        <p:nvPr/>
      </p:nvGrpSpPr>
      <p:grpSpPr bwMode="auto">
        <a:xfrm>
          <a:off x="0" y="0"/>
          <a:ext cx="0" cy="0"/>
          <a:chOff x="0" y="0"/>
          <a:chExt cx="0" cy="0"/>
        </a:xfrm>
      </p:grpSpPr>
      <p:sp>
        <p:nvSpPr>
          <p:cNvPr id="97698606" name="Titolo 1"/>
          <p:cNvSpPr>
            <a:spLocks noGrp="1"/>
          </p:cNvSpPr>
          <p:nvPr>
            <p:ph type="title"/>
          </p:nvPr>
        </p:nvSpPr>
        <p:spPr bwMode="auto">
          <a:xfrm>
            <a:off x="839788" y="365125"/>
            <a:ext cx="10515600" cy="1325563"/>
          </a:xfrm>
        </p:spPr>
        <p:txBody>
          <a:bodyPr/>
          <a:lstStyle/>
          <a:p>
            <a:pPr>
              <a:defRPr/>
            </a:pPr>
            <a:r>
              <a:rPr lang="it-IT"/>
              <a:t>Fare clic per modificare lo stile del titolo</a:t>
            </a:r>
            <a:endParaRPr lang="it-IT"/>
          </a:p>
        </p:txBody>
      </p:sp>
      <p:sp>
        <p:nvSpPr>
          <p:cNvPr id="35152681"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1850467968" name="Segnaposto contenuto 3"/>
          <p:cNvSpPr>
            <a:spLocks noGrp="1"/>
          </p:cNvSpPr>
          <p:nvPr>
            <p:ph sz="half" idx="2"/>
          </p:nvPr>
        </p:nvSpPr>
        <p:spPr bwMode="auto">
          <a:xfrm>
            <a:off x="839788" y="2505074"/>
            <a:ext cx="5157787"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720009536"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663191983" name="Segnaposto contenuto 5"/>
          <p:cNvSpPr>
            <a:spLocks noGrp="1"/>
          </p:cNvSpPr>
          <p:nvPr>
            <p:ph sz="quarter" idx="4"/>
          </p:nvPr>
        </p:nvSpPr>
        <p:spPr bwMode="auto">
          <a:xfrm>
            <a:off x="6172200" y="2505074"/>
            <a:ext cx="5183188"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028107540" name="Segnaposto data 6"/>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597584842" name="Segnaposto piè di pagina 7"/>
          <p:cNvSpPr>
            <a:spLocks noGrp="1"/>
          </p:cNvSpPr>
          <p:nvPr>
            <p:ph type="ftr" sz="quarter" idx="11"/>
          </p:nvPr>
        </p:nvSpPr>
        <p:spPr bwMode="auto"/>
        <p:txBody>
          <a:bodyPr/>
          <a:lstStyle/>
          <a:p>
            <a:pPr>
              <a:defRPr/>
            </a:pPr>
            <a:endParaRPr lang="it-IT"/>
          </a:p>
        </p:txBody>
      </p:sp>
      <p:sp>
        <p:nvSpPr>
          <p:cNvPr id="503574580" name="Segnaposto numero diapositiva 8"/>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Solo titolo">
    <p:spTree>
      <p:nvGrpSpPr>
        <p:cNvPr id="1" name=""/>
        <p:cNvGrpSpPr/>
        <p:nvPr/>
      </p:nvGrpSpPr>
      <p:grpSpPr bwMode="auto">
        <a:xfrm>
          <a:off x="0" y="0"/>
          <a:ext cx="0" cy="0"/>
          <a:chOff x="0" y="0"/>
          <a:chExt cx="0" cy="0"/>
        </a:xfrm>
      </p:grpSpPr>
      <p:sp>
        <p:nvSpPr>
          <p:cNvPr id="601871806" name="Title 1"/>
          <p:cNvSpPr>
            <a:spLocks noGrp="1"/>
          </p:cNvSpPr>
          <p:nvPr>
            <p:ph type="title"/>
          </p:nvPr>
        </p:nvSpPr>
        <p:spPr bwMode="auto"/>
        <p:txBody>
          <a:bodyPr/>
          <a:lstStyle/>
          <a:p>
            <a:pPr>
              <a:defRPr/>
            </a:pPr>
            <a:r>
              <a:rPr lang="it-IT"/>
              <a:t>Fare clic per modificare lo stile del titolo</a:t>
            </a:r>
            <a:endParaRPr lang="it-IT"/>
          </a:p>
        </p:txBody>
      </p:sp>
      <p:sp>
        <p:nvSpPr>
          <p:cNvPr id="1667486493" name="Segnaposto data 2"/>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1421752918" name="Segnaposto piè di pagina 3"/>
          <p:cNvSpPr>
            <a:spLocks noGrp="1"/>
          </p:cNvSpPr>
          <p:nvPr>
            <p:ph type="ftr" sz="quarter" idx="11"/>
          </p:nvPr>
        </p:nvSpPr>
        <p:spPr bwMode="auto"/>
        <p:txBody>
          <a:bodyPr/>
          <a:lstStyle/>
          <a:p>
            <a:pPr>
              <a:defRPr/>
            </a:pPr>
            <a:endParaRPr lang="it-IT"/>
          </a:p>
        </p:txBody>
      </p:sp>
      <p:sp>
        <p:nvSpPr>
          <p:cNvPr id="180755353" name="Segnaposto numero diapositiva 4"/>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Vuota">
    <p:spTree>
      <p:nvGrpSpPr>
        <p:cNvPr id="1" name=""/>
        <p:cNvGrpSpPr/>
        <p:nvPr/>
      </p:nvGrpSpPr>
      <p:grpSpPr bwMode="auto">
        <a:xfrm>
          <a:off x="0" y="0"/>
          <a:ext cx="0" cy="0"/>
          <a:chOff x="0" y="0"/>
          <a:chExt cx="0" cy="0"/>
        </a:xfrm>
      </p:grpSpPr>
      <p:sp>
        <p:nvSpPr>
          <p:cNvPr id="1859614909" name="Segnaposto data 1"/>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866105208" name="Segnaposto piè di pagina 2"/>
          <p:cNvSpPr>
            <a:spLocks noGrp="1"/>
          </p:cNvSpPr>
          <p:nvPr>
            <p:ph type="ftr" sz="quarter" idx="11"/>
          </p:nvPr>
        </p:nvSpPr>
        <p:spPr bwMode="auto"/>
        <p:txBody>
          <a:bodyPr/>
          <a:lstStyle/>
          <a:p>
            <a:pPr>
              <a:defRPr/>
            </a:pPr>
            <a:endParaRPr lang="it-IT"/>
          </a:p>
        </p:txBody>
      </p:sp>
      <p:sp>
        <p:nvSpPr>
          <p:cNvPr id="1705262337" name="Segnaposto numero diapositiva 3"/>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uto con didascalia">
    <p:spTree>
      <p:nvGrpSpPr>
        <p:cNvPr id="1" name=""/>
        <p:cNvGrpSpPr/>
        <p:nvPr/>
      </p:nvGrpSpPr>
      <p:grpSpPr bwMode="auto">
        <a:xfrm>
          <a:off x="0" y="0"/>
          <a:ext cx="0" cy="0"/>
          <a:chOff x="0" y="0"/>
          <a:chExt cx="0" cy="0"/>
        </a:xfrm>
      </p:grpSpPr>
      <p:sp>
        <p:nvSpPr>
          <p:cNvPr id="1599333171"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it-IT"/>
          </a:p>
        </p:txBody>
      </p:sp>
      <p:sp>
        <p:nvSpPr>
          <p:cNvPr id="435790127"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120660495"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1420673027"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382298604" name="Segnaposto piè di pagina 5"/>
          <p:cNvSpPr>
            <a:spLocks noGrp="1"/>
          </p:cNvSpPr>
          <p:nvPr>
            <p:ph type="ftr" sz="quarter" idx="11"/>
          </p:nvPr>
        </p:nvSpPr>
        <p:spPr bwMode="auto"/>
        <p:txBody>
          <a:bodyPr/>
          <a:lstStyle/>
          <a:p>
            <a:pPr>
              <a:defRPr/>
            </a:pPr>
            <a:endParaRPr lang="it-IT"/>
          </a:p>
        </p:txBody>
      </p:sp>
      <p:sp>
        <p:nvSpPr>
          <p:cNvPr id="1144625537"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Immagine con didascalia">
    <p:spTree>
      <p:nvGrpSpPr>
        <p:cNvPr id="1" name=""/>
        <p:cNvGrpSpPr/>
        <p:nvPr/>
      </p:nvGrpSpPr>
      <p:grpSpPr bwMode="auto">
        <a:xfrm>
          <a:off x="0" y="0"/>
          <a:ext cx="0" cy="0"/>
          <a:chOff x="0" y="0"/>
          <a:chExt cx="0" cy="0"/>
        </a:xfrm>
      </p:grpSpPr>
      <p:sp>
        <p:nvSpPr>
          <p:cNvPr id="1330872358"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it-IT"/>
          </a:p>
        </p:txBody>
      </p:sp>
      <p:sp>
        <p:nvSpPr>
          <p:cNvPr id="350220880" name="Segnaposto immagine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it-IT"/>
              <a:t>Fare clic sull'icona per aggiungere un'immagine</a:t>
            </a:r>
            <a:endParaRPr lang="it-IT"/>
          </a:p>
        </p:txBody>
      </p:sp>
      <p:sp>
        <p:nvSpPr>
          <p:cNvPr id="1423677460"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1305769238" name="Segnaposto data 4"/>
          <p:cNvSpPr>
            <a:spLocks noGrp="1"/>
          </p:cNvSpPr>
          <p:nvPr>
            <p:ph type="dt" sz="half" idx="10"/>
          </p:nvPr>
        </p:nvSpPr>
        <p:spPr bwMode="auto"/>
        <p:txBody>
          <a:bodyPr/>
          <a:lstStyle/>
          <a:p>
            <a:pPr>
              <a:defRPr/>
            </a:pPr>
            <a:fld id="{BCC18F51-09EC-435C-A3BA-64A766E099C0}" type="datetimeFigureOut">
              <a:rPr lang="it-IT"/>
              <a:t>30.10.2013</a:t>
            </a:fld>
            <a:endParaRPr lang="it-IT"/>
          </a:p>
        </p:txBody>
      </p:sp>
      <p:sp>
        <p:nvSpPr>
          <p:cNvPr id="210124266" name="Segnaposto piè di pagina 5"/>
          <p:cNvSpPr>
            <a:spLocks noGrp="1"/>
          </p:cNvSpPr>
          <p:nvPr>
            <p:ph type="ftr" sz="quarter" idx="11"/>
          </p:nvPr>
        </p:nvSpPr>
        <p:spPr bwMode="auto"/>
        <p:txBody>
          <a:bodyPr/>
          <a:lstStyle/>
          <a:p>
            <a:pPr>
              <a:defRPr/>
            </a:pPr>
            <a:endParaRPr lang="it-IT"/>
          </a:p>
        </p:txBody>
      </p:sp>
      <p:sp>
        <p:nvSpPr>
          <p:cNvPr id="665000900" name="Segnaposto numero diapositiva 6"/>
          <p:cNvSpPr>
            <a:spLocks noGrp="1"/>
          </p:cNvSpPr>
          <p:nvPr>
            <p:ph type="sldNum" sz="quarter" idx="12"/>
          </p:nvPr>
        </p:nvSpPr>
        <p:spPr bwMode="auto"/>
        <p:txBody>
          <a:bodyPr/>
          <a:lstStyle/>
          <a:p>
            <a:pPr>
              <a:defRPr/>
            </a:pPr>
            <a:fld id="{08395586-F03A-48D1-94DF-16B239DF4FB5}" type="slidenum">
              <a:rPr lang="it-IT"/>
              <a:t>‹#›</a:t>
            </a:fld>
            <a:endParaRPr lang="it-IT"/>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495899198" name="Segnaposto tito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a:t>
            </a:r>
            <a:endParaRPr lang="it-IT"/>
          </a:p>
        </p:txBody>
      </p:sp>
      <p:sp>
        <p:nvSpPr>
          <p:cNvPr id="432258776"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it-IT"/>
          </a:p>
        </p:txBody>
      </p:sp>
      <p:sp>
        <p:nvSpPr>
          <p:cNvPr id="480475904" name="Segnaposto dat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it-IT"/>
              <a:t>30.10.2013</a:t>
            </a:fld>
            <a:endParaRPr lang="it-IT"/>
          </a:p>
        </p:txBody>
      </p:sp>
      <p:sp>
        <p:nvSpPr>
          <p:cNvPr id="1776936906" name="Segnaposto piè di pa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it-IT"/>
          </a:p>
        </p:txBody>
      </p:sp>
      <p:sp>
        <p:nvSpPr>
          <p:cNvPr id="1871650589" name="Segnaposto numero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it-IT"/>
              <a:t>‹#›</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538156335" name=""/>
          <p:cNvPicPr>
            <a:picLocks noChangeAspect="1"/>
          </p:cNvPicPr>
          <p:nvPr/>
        </p:nvPicPr>
        <p:blipFill>
          <a:blip r:embed="rId4"/>
          <a:stretch/>
        </p:blipFill>
        <p:spPr bwMode="auto">
          <a:xfrm flipH="0" flipV="0">
            <a:off x="10667999" y="487362"/>
            <a:ext cx="937601" cy="958971"/>
          </a:xfrm>
          <a:prstGeom prst="rect">
            <a:avLst/>
          </a:prstGeom>
        </p:spPr>
      </p:pic>
      <p:sp>
        <p:nvSpPr>
          <p:cNvPr id="1946999115" name=""/>
          <p:cNvSpPr txBox="1"/>
          <p:nvPr/>
        </p:nvSpPr>
        <p:spPr bwMode="auto">
          <a:xfrm rot="0" flipH="0" flipV="0">
            <a:off x="2651431" y="2704532"/>
            <a:ext cx="68891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4800">
                <a:solidFill>
                  <a:schemeClr val="bg1"/>
                </a:solidFill>
              </a:rPr>
              <a:t>SAD SECURITY</a:t>
            </a:r>
            <a:endParaRPr sz="4800">
              <a:solidFill>
                <a:schemeClr val="bg1"/>
              </a:solidFill>
            </a:endParaRPr>
          </a:p>
        </p:txBody>
      </p:sp>
      <p:sp>
        <p:nvSpPr>
          <p:cNvPr id="1197227483" name=""/>
          <p:cNvSpPr txBox="1"/>
          <p:nvPr/>
        </p:nvSpPr>
        <p:spPr bwMode="auto">
          <a:xfrm rot="0" flipH="0" flipV="0">
            <a:off x="660672" y="5421922"/>
            <a:ext cx="4774768"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rPr>
              <a:t>Antonio Napolitano	M63001464</a:t>
            </a:r>
            <a:endParaRPr>
              <a:solidFill>
                <a:schemeClr val="bg1"/>
              </a:solidFill>
            </a:endParaRPr>
          </a:p>
          <a:p>
            <a:pPr>
              <a:defRPr/>
            </a:pPr>
            <a:r>
              <a:rPr>
                <a:solidFill>
                  <a:schemeClr val="bg1"/>
                </a:solidFill>
              </a:rPr>
              <a:t>Sabatino Veturo		M63001477</a:t>
            </a:r>
            <a:endParaRPr>
              <a:solidFill>
                <a:schemeClr val="bg1"/>
              </a:solidFill>
            </a:endParaRPr>
          </a:p>
        </p:txBody>
      </p:sp>
      <p:sp>
        <p:nvSpPr>
          <p:cNvPr id="575026697" name=""/>
          <p:cNvSpPr txBox="1"/>
          <p:nvPr/>
        </p:nvSpPr>
        <p:spPr bwMode="auto">
          <a:xfrm rot="0" flipH="0" flipV="0">
            <a:off x="660672" y="487362"/>
            <a:ext cx="7403157"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i="1">
                <a:solidFill>
                  <a:schemeClr val="bg1"/>
                </a:solidFill>
              </a:rPr>
              <a:t>A.A. 2024/25</a:t>
            </a:r>
            <a:endParaRPr i="1">
              <a:solidFill>
                <a:schemeClr val="bg1"/>
              </a:solidFill>
            </a:endParaRPr>
          </a:p>
          <a:p>
            <a:pPr>
              <a:defRPr/>
            </a:pPr>
            <a:r>
              <a:rPr i="1">
                <a:solidFill>
                  <a:schemeClr val="bg1"/>
                </a:solidFill>
              </a:rPr>
              <a:t>Università di Napoli Federico II</a:t>
            </a:r>
            <a:endParaRPr i="1">
              <a:solidFill>
                <a:schemeClr val="bg1"/>
              </a:solidFill>
            </a:endParaRPr>
          </a:p>
          <a:p>
            <a:pPr>
              <a:defRPr/>
            </a:pPr>
            <a:r>
              <a:rPr i="1">
                <a:solidFill>
                  <a:schemeClr val="bg1"/>
                </a:solidFill>
              </a:rPr>
              <a:t>Corso di Software Architecture Design</a:t>
            </a:r>
            <a:endParaRPr i="1">
              <a:solidFill>
                <a:schemeClr val="bg1"/>
              </a:solidFill>
            </a:endParaRPr>
          </a:p>
          <a:p>
            <a:pPr>
              <a:defRPr/>
            </a:pPr>
            <a:endParaRPr>
              <a:solidFill>
                <a:schemeClr val="bg1"/>
              </a:solidFill>
            </a:endParaRPr>
          </a:p>
        </p:txBody>
      </p:sp>
      <p:pic>
        <p:nvPicPr>
          <p:cNvPr id="171660011" name=""/>
          <p:cNvPicPr>
            <a:picLocks noChangeAspect="1"/>
          </p:cNvPicPr>
          <p:nvPr/>
        </p:nvPicPr>
        <p:blipFill>
          <a:blip r:embed="rId5">
            <a:alphaModFix amt="10000"/>
          </a:blip>
          <a:stretch/>
        </p:blipFill>
        <p:spPr bwMode="auto">
          <a:xfrm flipH="0" flipV="0">
            <a:off x="-21776" y="41141"/>
            <a:ext cx="12221837" cy="12042442"/>
          </a:xfrm>
          <a:prstGeom prst="rect">
            <a:avLst/>
          </a:prstGeom>
          <a:ln w="12700">
            <a:solidFill>
              <a:srgbClr val="000000">
                <a:alpha val="82999"/>
              </a:srgbClr>
            </a:solidFill>
          </a:ln>
        </p:spPr>
      </p:pic>
      <p:sp>
        <p:nvSpPr>
          <p:cNvPr id="948432110" name=""/>
          <p:cNvSpPr txBox="1"/>
          <p:nvPr/>
        </p:nvSpPr>
        <p:spPr bwMode="auto">
          <a:xfrm rot="0" flipH="0" flipV="0">
            <a:off x="8757289" y="5559082"/>
            <a:ext cx="2720508"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solidFill>
                  <a:schemeClr val="bg1"/>
                </a:solidFill>
              </a:rPr>
              <a:t>Prof. Anna Rita Fasolino</a:t>
            </a:r>
            <a:endParaRPr>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608458751" name=""/>
          <p:cNvPicPr>
            <a:picLocks noChangeAspect="1"/>
          </p:cNvPicPr>
          <p:nvPr/>
        </p:nvPicPr>
        <p:blipFill>
          <a:blip r:embed="rId4"/>
          <a:stretch/>
        </p:blipFill>
        <p:spPr bwMode="auto">
          <a:xfrm flipH="0" flipV="0">
            <a:off x="10667999" y="487362"/>
            <a:ext cx="937601" cy="958971"/>
          </a:xfrm>
          <a:prstGeom prst="rect">
            <a:avLst/>
          </a:prstGeom>
        </p:spPr>
      </p:pic>
      <p:sp>
        <p:nvSpPr>
          <p:cNvPr id="304511941" name=""/>
          <p:cNvSpPr txBox="1"/>
          <p:nvPr/>
        </p:nvSpPr>
        <p:spPr bwMode="auto">
          <a:xfrm rot="0" flipH="0" flipV="0">
            <a:off x="1173557" y="623014"/>
            <a:ext cx="69136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Focus: Avvio laboratorio</a:t>
            </a:r>
            <a:endParaRPr sz="4800">
              <a:solidFill>
                <a:schemeClr val="bg1"/>
              </a:solidFill>
            </a:endParaRPr>
          </a:p>
        </p:txBody>
      </p:sp>
      <p:pic>
        <p:nvPicPr>
          <p:cNvPr id="2016654246" name=""/>
          <p:cNvPicPr>
            <a:picLocks noChangeAspect="1"/>
          </p:cNvPicPr>
          <p:nvPr/>
        </p:nvPicPr>
        <p:blipFill>
          <a:blip r:embed="rId5"/>
          <a:stretch/>
        </p:blipFill>
        <p:spPr bwMode="auto">
          <a:xfrm>
            <a:off x="1123461" y="1672980"/>
            <a:ext cx="9629774" cy="42481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978892371" name=""/>
          <p:cNvPicPr>
            <a:picLocks noChangeAspect="1"/>
          </p:cNvPicPr>
          <p:nvPr/>
        </p:nvPicPr>
        <p:blipFill>
          <a:blip r:embed="rId4"/>
          <a:stretch/>
        </p:blipFill>
        <p:spPr bwMode="auto">
          <a:xfrm flipH="0" flipV="0">
            <a:off x="10667999" y="487362"/>
            <a:ext cx="937601" cy="958971"/>
          </a:xfrm>
          <a:prstGeom prst="rect">
            <a:avLst/>
          </a:prstGeom>
        </p:spPr>
      </p:pic>
      <p:sp>
        <p:nvSpPr>
          <p:cNvPr id="406904695" name=""/>
          <p:cNvSpPr txBox="1"/>
          <p:nvPr/>
        </p:nvSpPr>
        <p:spPr bwMode="auto">
          <a:xfrm rot="0" flipH="0" flipV="0">
            <a:off x="1173557" y="623014"/>
            <a:ext cx="69136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Focus: Avvio laboratorio</a:t>
            </a:r>
            <a:endParaRPr sz="4800">
              <a:solidFill>
                <a:schemeClr val="bg1"/>
              </a:solidFill>
            </a:endParaRPr>
          </a:p>
        </p:txBody>
      </p:sp>
      <p:pic>
        <p:nvPicPr>
          <p:cNvPr id="958334332" name=""/>
          <p:cNvPicPr>
            <a:picLocks noChangeAspect="1"/>
          </p:cNvPicPr>
          <p:nvPr/>
        </p:nvPicPr>
        <p:blipFill>
          <a:blip r:embed="rId5"/>
          <a:stretch/>
        </p:blipFill>
        <p:spPr bwMode="auto">
          <a:xfrm flipH="0" flipV="0">
            <a:off x="1746249" y="1584193"/>
            <a:ext cx="7755576" cy="46763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560718128" name=""/>
          <p:cNvPicPr>
            <a:picLocks noChangeAspect="1"/>
          </p:cNvPicPr>
          <p:nvPr/>
        </p:nvPicPr>
        <p:blipFill>
          <a:blip r:embed="rId4"/>
          <a:stretch/>
        </p:blipFill>
        <p:spPr bwMode="auto">
          <a:xfrm flipH="0" flipV="0">
            <a:off x="10667999" y="487362"/>
            <a:ext cx="937601" cy="958971"/>
          </a:xfrm>
          <a:prstGeom prst="rect">
            <a:avLst/>
          </a:prstGeom>
        </p:spPr>
      </p:pic>
      <p:sp>
        <p:nvSpPr>
          <p:cNvPr id="424339149" name=""/>
          <p:cNvSpPr txBox="1"/>
          <p:nvPr/>
        </p:nvSpPr>
        <p:spPr bwMode="auto">
          <a:xfrm rot="0" flipH="0" flipV="0">
            <a:off x="1173557" y="623014"/>
            <a:ext cx="691829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Class diagram</a:t>
            </a:r>
            <a:endParaRPr sz="4800">
              <a:solidFill>
                <a:schemeClr val="bg1"/>
              </a:solidFill>
            </a:endParaRPr>
          </a:p>
        </p:txBody>
      </p:sp>
      <p:pic>
        <p:nvPicPr>
          <p:cNvPr id="1689824583" name=""/>
          <p:cNvPicPr>
            <a:picLocks noChangeAspect="1"/>
          </p:cNvPicPr>
          <p:nvPr/>
        </p:nvPicPr>
        <p:blipFill>
          <a:blip r:embed="rId5"/>
          <a:stretch/>
        </p:blipFill>
        <p:spPr bwMode="auto">
          <a:xfrm flipH="0" flipV="0">
            <a:off x="2613269" y="1737355"/>
            <a:ext cx="6778653" cy="44613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864020747" name=""/>
          <p:cNvPicPr>
            <a:picLocks noChangeAspect="1"/>
          </p:cNvPicPr>
          <p:nvPr/>
        </p:nvPicPr>
        <p:blipFill>
          <a:blip r:embed="rId4"/>
          <a:stretch/>
        </p:blipFill>
        <p:spPr bwMode="auto">
          <a:xfrm flipH="0" flipV="0">
            <a:off x="10667999" y="487362"/>
            <a:ext cx="937601" cy="958971"/>
          </a:xfrm>
          <a:prstGeom prst="rect">
            <a:avLst/>
          </a:prstGeom>
        </p:spPr>
      </p:pic>
      <p:sp>
        <p:nvSpPr>
          <p:cNvPr id="1345167784" name=""/>
          <p:cNvSpPr txBox="1"/>
          <p:nvPr/>
        </p:nvSpPr>
        <p:spPr bwMode="auto">
          <a:xfrm rot="0" flipH="0" flipV="0">
            <a:off x="1173557" y="623014"/>
            <a:ext cx="6929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Entity Relation Diagram</a:t>
            </a:r>
            <a:endParaRPr sz="4800">
              <a:solidFill>
                <a:schemeClr val="bg1"/>
              </a:solidFill>
            </a:endParaRPr>
          </a:p>
        </p:txBody>
      </p:sp>
      <p:pic>
        <p:nvPicPr>
          <p:cNvPr id="829653728" name=""/>
          <p:cNvPicPr>
            <a:picLocks noChangeAspect="1"/>
          </p:cNvPicPr>
          <p:nvPr/>
        </p:nvPicPr>
        <p:blipFill>
          <a:blip r:embed="rId5"/>
          <a:stretch/>
        </p:blipFill>
        <p:spPr bwMode="auto">
          <a:xfrm flipH="0" flipV="0">
            <a:off x="1782884" y="1624133"/>
            <a:ext cx="8036442" cy="47944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94061142" name=""/>
          <p:cNvPicPr>
            <a:picLocks noChangeAspect="1"/>
          </p:cNvPicPr>
          <p:nvPr/>
        </p:nvPicPr>
        <p:blipFill>
          <a:blip r:embed="rId4"/>
          <a:stretch/>
        </p:blipFill>
        <p:spPr bwMode="auto">
          <a:xfrm flipH="0" flipV="0">
            <a:off x="10667999" y="487362"/>
            <a:ext cx="937601" cy="958971"/>
          </a:xfrm>
          <a:prstGeom prst="rect">
            <a:avLst/>
          </a:prstGeom>
        </p:spPr>
      </p:pic>
      <p:sp>
        <p:nvSpPr>
          <p:cNvPr id="1024417222" name=""/>
          <p:cNvSpPr txBox="1"/>
          <p:nvPr/>
        </p:nvSpPr>
        <p:spPr bwMode="auto">
          <a:xfrm rot="0" flipH="0" flipV="0">
            <a:off x="1173557" y="623014"/>
            <a:ext cx="69078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Package diagram</a:t>
            </a:r>
            <a:endParaRPr sz="4800">
              <a:solidFill>
                <a:schemeClr val="bg1"/>
              </a:solidFill>
            </a:endParaRPr>
          </a:p>
        </p:txBody>
      </p:sp>
      <p:pic>
        <p:nvPicPr>
          <p:cNvPr id="1644066565" name=""/>
          <p:cNvPicPr>
            <a:picLocks noChangeAspect="1"/>
          </p:cNvPicPr>
          <p:nvPr/>
        </p:nvPicPr>
        <p:blipFill>
          <a:blip r:embed="rId5"/>
          <a:stretch/>
        </p:blipFill>
        <p:spPr bwMode="auto">
          <a:xfrm flipH="0" flipV="0">
            <a:off x="2735384" y="2149230"/>
            <a:ext cx="7105887" cy="3968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658803721" name=""/>
          <p:cNvPicPr>
            <a:picLocks noChangeAspect="1"/>
          </p:cNvPicPr>
          <p:nvPr/>
        </p:nvPicPr>
        <p:blipFill>
          <a:blip r:embed="rId4"/>
          <a:stretch/>
        </p:blipFill>
        <p:spPr bwMode="auto">
          <a:xfrm flipH="0" flipV="0">
            <a:off x="10667999" y="487362"/>
            <a:ext cx="937601" cy="958971"/>
          </a:xfrm>
          <a:prstGeom prst="rect">
            <a:avLst/>
          </a:prstGeom>
        </p:spPr>
      </p:pic>
      <p:sp>
        <p:nvSpPr>
          <p:cNvPr id="1453869930" name=""/>
          <p:cNvSpPr txBox="1"/>
          <p:nvPr/>
        </p:nvSpPr>
        <p:spPr bwMode="auto">
          <a:xfrm rot="0" flipH="0" flipV="0">
            <a:off x="1173557" y="623014"/>
            <a:ext cx="6902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Scelte di progettazione</a:t>
            </a:r>
            <a:endParaRPr sz="4800">
              <a:solidFill>
                <a:schemeClr val="bg1"/>
              </a:solidFill>
            </a:endParaRPr>
          </a:p>
        </p:txBody>
      </p:sp>
      <p:sp>
        <p:nvSpPr>
          <p:cNvPr id="51437185" name=""/>
          <p:cNvSpPr txBox="1"/>
          <p:nvPr/>
        </p:nvSpPr>
        <p:spPr bwMode="auto">
          <a:xfrm rot="0" flipH="0" flipV="0">
            <a:off x="1173557" y="1607108"/>
            <a:ext cx="10458324" cy="2012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1800" b="0" i="0" u="none" strike="noStrike" cap="none" spc="0">
                <a:solidFill>
                  <a:schemeClr val="bg1"/>
                </a:solidFill>
                <a:latin typeface="Arial"/>
                <a:ea typeface="Arial"/>
                <a:cs typeface="Arial"/>
              </a:rPr>
              <a:t>Le scelte che sono state fatte sono le seguenti:</a:t>
            </a: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1" i="0" u="none" strike="noStrike" cap="none" spc="0">
                <a:solidFill>
                  <a:schemeClr val="bg1"/>
                </a:solidFill>
                <a:latin typeface="Arial"/>
                <a:ea typeface="Arial"/>
                <a:cs typeface="Arial"/>
              </a:rPr>
              <a:t>Client-server </a:t>
            </a:r>
            <a:r>
              <a:rPr lang="it-IT" sz="1800" b="0" i="0" u="none" strike="noStrike" cap="none" spc="0">
                <a:solidFill>
                  <a:schemeClr val="bg1"/>
                </a:solidFill>
                <a:latin typeface="Arial"/>
                <a:ea typeface="Arial"/>
                <a:cs typeface="Arial"/>
              </a:rPr>
              <a:t>come stile architetturale grazie al quale si è in grado di garantire la comunicazione fra studenti/professori e sistema attraverso l’uso di strumenti comuni.</a:t>
            </a: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cs typeface="Arial"/>
            </a:endParaRPr>
          </a:p>
          <a:p>
            <a:pPr marL="283879" indent="-283879">
              <a:buFont typeface="Arial"/>
              <a:buChar char="•"/>
              <a:defRPr/>
            </a:pPr>
            <a:r>
              <a:rPr lang="it-IT" sz="1800" b="1" i="0" u="none" strike="noStrike" cap="none" spc="0">
                <a:solidFill>
                  <a:schemeClr val="bg1"/>
                </a:solidFill>
                <a:latin typeface="Arial"/>
                <a:ea typeface="Arial"/>
                <a:cs typeface="Arial"/>
              </a:rPr>
              <a:t>Model-view-control </a:t>
            </a:r>
            <a:r>
              <a:rPr lang="it-IT" sz="1800" b="0" i="0" u="none" strike="noStrike" cap="none" spc="0">
                <a:solidFill>
                  <a:schemeClr val="bg1"/>
                </a:solidFill>
                <a:latin typeface="Arial"/>
                <a:ea typeface="Arial"/>
                <a:cs typeface="Arial"/>
              </a:rPr>
              <a:t>come pattern architetturale con cui si è riusciti a separare logicamente le funzioni di gestione delle entità, la business logic e la presentazione dei dati agli utenti.</a:t>
            </a:r>
            <a:endParaRPr lang="it-IT" sz="1800" b="0" i="0" u="none" strike="noStrike" cap="none" spc="0">
              <a:solidFill>
                <a:schemeClr val="bg1"/>
              </a:solidFill>
              <a:latin typeface="Arial"/>
              <a:cs typeface="Arial"/>
            </a:endParaRPr>
          </a:p>
        </p:txBody>
      </p:sp>
      <p:pic>
        <p:nvPicPr>
          <p:cNvPr id="2068265285" name=""/>
          <p:cNvPicPr>
            <a:picLocks noChangeAspect="1"/>
          </p:cNvPicPr>
          <p:nvPr/>
        </p:nvPicPr>
        <p:blipFill>
          <a:blip r:embed="rId5"/>
          <a:stretch/>
        </p:blipFill>
        <p:spPr bwMode="auto">
          <a:xfrm flipH="0" flipV="0">
            <a:off x="1392115" y="4298461"/>
            <a:ext cx="1453172" cy="1453172"/>
          </a:xfrm>
          <a:prstGeom prst="rect">
            <a:avLst/>
          </a:prstGeom>
        </p:spPr>
      </p:pic>
      <p:pic>
        <p:nvPicPr>
          <p:cNvPr id="1042921106" name=""/>
          <p:cNvPicPr>
            <a:picLocks noChangeAspect="1"/>
          </p:cNvPicPr>
          <p:nvPr/>
        </p:nvPicPr>
        <p:blipFill>
          <a:blip r:embed="rId6"/>
          <a:stretch/>
        </p:blipFill>
        <p:spPr bwMode="auto">
          <a:xfrm flipH="0" flipV="0">
            <a:off x="3297115" y="4224211"/>
            <a:ext cx="3261730" cy="1576893"/>
          </a:xfrm>
          <a:prstGeom prst="rect">
            <a:avLst/>
          </a:prstGeom>
        </p:spPr>
      </p:pic>
      <p:pic>
        <p:nvPicPr>
          <p:cNvPr id="1041143746" name=""/>
          <p:cNvPicPr>
            <a:picLocks noChangeAspect="1"/>
          </p:cNvPicPr>
          <p:nvPr/>
        </p:nvPicPr>
        <p:blipFill>
          <a:blip r:embed="rId7"/>
          <a:stretch/>
        </p:blipFill>
        <p:spPr bwMode="auto">
          <a:xfrm flipH="0" flipV="0">
            <a:off x="7381846" y="4248990"/>
            <a:ext cx="1552115" cy="1552115"/>
          </a:xfrm>
          <a:prstGeom prst="rect">
            <a:avLst/>
          </a:prstGeom>
        </p:spPr>
      </p:pic>
      <p:pic>
        <p:nvPicPr>
          <p:cNvPr id="326427548" name=""/>
          <p:cNvPicPr>
            <a:picLocks noChangeAspect="1"/>
          </p:cNvPicPr>
          <p:nvPr/>
        </p:nvPicPr>
        <p:blipFill>
          <a:blip r:embed="rId8"/>
          <a:stretch/>
        </p:blipFill>
        <p:spPr bwMode="auto">
          <a:xfrm flipH="0" flipV="0">
            <a:off x="9577616" y="4193846"/>
            <a:ext cx="1559183" cy="16072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021369571" name=""/>
          <p:cNvPicPr>
            <a:picLocks noChangeAspect="1"/>
          </p:cNvPicPr>
          <p:nvPr/>
        </p:nvPicPr>
        <p:blipFill>
          <a:blip r:embed="rId4"/>
          <a:stretch/>
        </p:blipFill>
        <p:spPr bwMode="auto">
          <a:xfrm flipH="0" flipV="0">
            <a:off x="10667999" y="487362"/>
            <a:ext cx="937601" cy="958971"/>
          </a:xfrm>
          <a:prstGeom prst="rect">
            <a:avLst/>
          </a:prstGeom>
        </p:spPr>
      </p:pic>
      <p:sp>
        <p:nvSpPr>
          <p:cNvPr id="671589212" name=""/>
          <p:cNvSpPr txBox="1"/>
          <p:nvPr/>
        </p:nvSpPr>
        <p:spPr bwMode="auto">
          <a:xfrm rot="0" flipH="0" flipV="0">
            <a:off x="1173557" y="623014"/>
            <a:ext cx="69143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Deployment diagram</a:t>
            </a:r>
            <a:endParaRPr sz="4800">
              <a:solidFill>
                <a:schemeClr val="bg1"/>
              </a:solidFill>
            </a:endParaRPr>
          </a:p>
        </p:txBody>
      </p:sp>
      <p:pic>
        <p:nvPicPr>
          <p:cNvPr id="409373517" name=""/>
          <p:cNvPicPr>
            <a:picLocks noChangeAspect="1"/>
          </p:cNvPicPr>
          <p:nvPr/>
        </p:nvPicPr>
        <p:blipFill>
          <a:blip r:embed="rId5"/>
          <a:stretch/>
        </p:blipFill>
        <p:spPr bwMode="auto">
          <a:xfrm flipH="0" flipV="0">
            <a:off x="2185865" y="1568449"/>
            <a:ext cx="8482134" cy="478765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482374040" name=""/>
          <p:cNvSpPr txBox="1"/>
          <p:nvPr/>
        </p:nvSpPr>
        <p:spPr bwMode="auto">
          <a:xfrm rot="0" flipH="0" flipV="0">
            <a:off x="1173557" y="623014"/>
            <a:ext cx="69190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Testing</a:t>
            </a:r>
            <a:endParaRPr sz="4800">
              <a:solidFill>
                <a:schemeClr val="bg1"/>
              </a:solidFill>
            </a:endParaRPr>
          </a:p>
        </p:txBody>
      </p:sp>
      <p:pic>
        <p:nvPicPr>
          <p:cNvPr id="1084718952" name=""/>
          <p:cNvPicPr>
            <a:picLocks noChangeAspect="1"/>
          </p:cNvPicPr>
          <p:nvPr/>
        </p:nvPicPr>
        <p:blipFill>
          <a:blip r:embed="rId4"/>
          <a:stretch/>
        </p:blipFill>
        <p:spPr bwMode="auto">
          <a:xfrm flipH="0" flipV="0">
            <a:off x="10747403" y="496887"/>
            <a:ext cx="858197" cy="858197"/>
          </a:xfrm>
          <a:prstGeom prst="rect">
            <a:avLst/>
          </a:prstGeom>
        </p:spPr>
      </p:pic>
      <p:sp>
        <p:nvSpPr>
          <p:cNvPr id="123057692" name=""/>
          <p:cNvSpPr txBox="1"/>
          <p:nvPr/>
        </p:nvSpPr>
        <p:spPr bwMode="auto">
          <a:xfrm rot="0" flipH="0" flipV="0">
            <a:off x="1173556" y="1607107"/>
            <a:ext cx="10463003" cy="3383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it-IT" sz="1800" b="0" i="0" u="none" strike="noStrike" cap="none" spc="0">
                <a:solidFill>
                  <a:schemeClr val="bg1"/>
                </a:solidFill>
                <a:latin typeface="Arial"/>
                <a:ea typeface="Arial"/>
                <a:cs typeface="Arial"/>
              </a:rPr>
              <a:t>Il testing ha l’obiettivo di individuare i difetti del sistema e verificare se il sistema soddisfa i requisiti prestabiliti. Questa pratica è servita al fine di garantire la qualità ed efficienza dell’applicazione.</a:t>
            </a:r>
            <a:endParaRPr sz="1800" b="0" i="0" u="none" strike="noStrike" cap="none" spc="0">
              <a:solidFill>
                <a:schemeClr val="bg1"/>
              </a:solidFill>
              <a:latin typeface="Arial"/>
              <a:cs typeface="Arial"/>
            </a:endParaRPr>
          </a:p>
          <a:p>
            <a:pPr marL="283878" indent="-283878">
              <a:buFont typeface="Arial"/>
              <a:buChar char="•"/>
              <a:defRPr/>
            </a:pPr>
            <a:endParaRPr sz="1800" b="0" i="0" u="none" strike="noStrike" cap="none" spc="0">
              <a:solidFill>
                <a:schemeClr val="bg1"/>
              </a:solidFill>
              <a:latin typeface="Arial"/>
              <a:cs typeface="Arial"/>
            </a:endParaRPr>
          </a:p>
          <a:p>
            <a:pPr marL="283878" indent="-283878">
              <a:buFont typeface="Arial"/>
              <a:buChar char="•"/>
              <a:defRPr/>
            </a:pPr>
            <a:endParaRPr lang="it-IT" sz="1800" b="0" i="0" u="none" strike="noStrike" cap="none" spc="0">
              <a:solidFill>
                <a:schemeClr val="bg1"/>
              </a:solidFill>
              <a:latin typeface="Arial"/>
              <a:ea typeface="Arial"/>
              <a:cs typeface="Arial"/>
            </a:endParaRPr>
          </a:p>
          <a:p>
            <a:pPr marL="283878" indent="-283878">
              <a:buFont typeface="Arial"/>
              <a:buChar char="•"/>
              <a:defRPr/>
            </a:pPr>
            <a:r>
              <a:rPr lang="it-IT" sz="1800" b="0" i="0" u="none" strike="noStrike" cap="none" spc="0">
                <a:solidFill>
                  <a:schemeClr val="bg1"/>
                </a:solidFill>
                <a:latin typeface="Arial"/>
                <a:ea typeface="Arial"/>
                <a:cs typeface="Arial"/>
              </a:rPr>
              <a:t>Tale processo è servito al fine di individuare errori o difetti di programmazione all’interno del sistema, per un corretto impiego sono state definite una serie di strategie per scovare gli aspetti critici dell’applicazione.</a:t>
            </a:r>
            <a:endParaRPr lang="it-IT" sz="1800" b="0" i="0" u="none" strike="noStrike" cap="none" spc="0">
              <a:solidFill>
                <a:schemeClr val="bg1"/>
              </a:solidFill>
              <a:latin typeface="Arial"/>
              <a:ea typeface="Arial"/>
              <a:cs typeface="Arial"/>
            </a:endParaRPr>
          </a:p>
          <a:p>
            <a:pPr marL="283878" indent="-283878">
              <a:buFont typeface="Arial"/>
              <a:buChar char="•"/>
              <a:defRPr/>
            </a:pPr>
            <a:endParaRPr lang="it-IT" sz="1800" b="0"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a:defRPr/>
            </a:pPr>
            <a:r>
              <a:rPr lang="it-IT" sz="1800" b="0" i="0" u="none" strike="noStrike" cap="none" spc="0">
                <a:solidFill>
                  <a:schemeClr val="bg1"/>
                </a:solidFill>
                <a:latin typeface="Arial"/>
                <a:ea typeface="Arial"/>
                <a:cs typeface="Arial"/>
              </a:rPr>
              <a:t>Nel nostro caso di studio si è scelti di usare dei test automatizzati al fine di verificare la</a:t>
            </a:r>
            <a:endParaRPr lang="it-IT" sz="1800" b="0" i="0" u="none" strike="noStrike" cap="none" spc="0">
              <a:solidFill>
                <a:schemeClr val="bg1"/>
              </a:solidFill>
              <a:latin typeface="Arial"/>
              <a:cs typeface="Arial"/>
            </a:endParaRPr>
          </a:p>
          <a:p>
            <a:pPr>
              <a:defRPr/>
            </a:pPr>
            <a:r>
              <a:rPr lang="it-IT" sz="1800" b="0" i="0" u="none" strike="noStrike" cap="none" spc="0">
                <a:solidFill>
                  <a:schemeClr val="bg1"/>
                </a:solidFill>
                <a:latin typeface="Arial"/>
                <a:ea typeface="Arial"/>
                <a:cs typeface="Arial"/>
              </a:rPr>
              <a:t>correttezza delle API, questo approccio ci ha permesso di testare i loro parametri di input, le</a:t>
            </a:r>
            <a:endParaRPr lang="it-IT" sz="1800" b="0" i="0" u="none" strike="noStrike" cap="none" spc="0">
              <a:solidFill>
                <a:schemeClr val="bg1"/>
              </a:solidFill>
              <a:latin typeface="Arial"/>
              <a:cs typeface="Arial"/>
            </a:endParaRPr>
          </a:p>
          <a:p>
            <a:pPr>
              <a:defRPr/>
            </a:pPr>
            <a:r>
              <a:rPr lang="it-IT" sz="1800" b="0" i="0" u="none" strike="noStrike" cap="none" spc="0">
                <a:solidFill>
                  <a:schemeClr val="bg1"/>
                </a:solidFill>
                <a:latin typeface="Arial"/>
                <a:ea typeface="Arial"/>
                <a:cs typeface="Arial"/>
              </a:rPr>
              <a:t>risposte e gli scenari d’errore</a:t>
            </a:r>
            <a:r>
              <a:rPr lang="it-IT" sz="1800" b="0" i="0" u="none" strike="noStrike" cap="none" spc="0">
                <a:solidFill>
                  <a:schemeClr val="bg1"/>
                </a:solidFill>
                <a:latin typeface="Arial"/>
                <a:ea typeface="Arial"/>
                <a:cs typeface="Arial"/>
              </a:rPr>
              <a:t>.</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956402447" name=""/>
          <p:cNvSpPr txBox="1"/>
          <p:nvPr/>
        </p:nvSpPr>
        <p:spPr bwMode="auto">
          <a:xfrm rot="0" flipH="0" flipV="0">
            <a:off x="1173557" y="623014"/>
            <a:ext cx="69287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Piano di test: CreaRoom</a:t>
            </a:r>
            <a:endParaRPr sz="4800">
              <a:solidFill>
                <a:schemeClr val="bg1"/>
              </a:solidFill>
            </a:endParaRPr>
          </a:p>
        </p:txBody>
      </p:sp>
      <p:pic>
        <p:nvPicPr>
          <p:cNvPr id="172622769" name=""/>
          <p:cNvPicPr>
            <a:picLocks noChangeAspect="1"/>
          </p:cNvPicPr>
          <p:nvPr/>
        </p:nvPicPr>
        <p:blipFill>
          <a:blip r:embed="rId4"/>
          <a:stretch/>
        </p:blipFill>
        <p:spPr bwMode="auto">
          <a:xfrm flipH="0" flipV="0">
            <a:off x="10747403" y="496887"/>
            <a:ext cx="858197" cy="858197"/>
          </a:xfrm>
          <a:prstGeom prst="rect">
            <a:avLst/>
          </a:prstGeom>
        </p:spPr>
      </p:pic>
      <p:pic>
        <p:nvPicPr>
          <p:cNvPr id="635773538" name=""/>
          <p:cNvPicPr>
            <a:picLocks noChangeAspect="1"/>
          </p:cNvPicPr>
          <p:nvPr/>
        </p:nvPicPr>
        <p:blipFill>
          <a:blip r:embed="rId5"/>
          <a:stretch/>
        </p:blipFill>
        <p:spPr bwMode="auto">
          <a:xfrm flipH="0" flipV="0">
            <a:off x="1173557" y="2098620"/>
            <a:ext cx="9507056" cy="36041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174304863" name=""/>
          <p:cNvSpPr txBox="1"/>
          <p:nvPr/>
        </p:nvSpPr>
        <p:spPr bwMode="auto">
          <a:xfrm rot="0" flipH="0" flipV="0">
            <a:off x="1173557" y="623014"/>
            <a:ext cx="69377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Test room senza nome</a:t>
            </a:r>
            <a:endParaRPr sz="4800">
              <a:solidFill>
                <a:schemeClr val="bg1"/>
              </a:solidFill>
            </a:endParaRPr>
          </a:p>
        </p:txBody>
      </p:sp>
      <p:pic>
        <p:nvPicPr>
          <p:cNvPr id="67294340" name=""/>
          <p:cNvPicPr>
            <a:picLocks noChangeAspect="1"/>
          </p:cNvPicPr>
          <p:nvPr/>
        </p:nvPicPr>
        <p:blipFill>
          <a:blip r:embed="rId4"/>
          <a:stretch/>
        </p:blipFill>
        <p:spPr bwMode="auto">
          <a:xfrm flipH="0" flipV="0">
            <a:off x="10747403" y="496887"/>
            <a:ext cx="858197" cy="858197"/>
          </a:xfrm>
          <a:prstGeom prst="rect">
            <a:avLst/>
          </a:prstGeom>
        </p:spPr>
      </p:pic>
      <p:pic>
        <p:nvPicPr>
          <p:cNvPr id="989747742" name=""/>
          <p:cNvPicPr>
            <a:picLocks noChangeAspect="1"/>
          </p:cNvPicPr>
          <p:nvPr/>
        </p:nvPicPr>
        <p:blipFill>
          <a:blip r:embed="rId5"/>
          <a:stretch/>
        </p:blipFill>
        <p:spPr bwMode="auto">
          <a:xfrm flipH="0" flipV="0">
            <a:off x="3481387" y="1819123"/>
            <a:ext cx="4400011" cy="410347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046433760" name=""/>
          <p:cNvPicPr>
            <a:picLocks noChangeAspect="1"/>
          </p:cNvPicPr>
          <p:nvPr/>
        </p:nvPicPr>
        <p:blipFill>
          <a:blip r:embed="rId4"/>
          <a:stretch/>
        </p:blipFill>
        <p:spPr bwMode="auto">
          <a:xfrm flipH="0" flipV="0">
            <a:off x="10667999" y="487362"/>
            <a:ext cx="937601" cy="958971"/>
          </a:xfrm>
          <a:prstGeom prst="rect">
            <a:avLst/>
          </a:prstGeom>
        </p:spPr>
      </p:pic>
      <p:sp>
        <p:nvSpPr>
          <p:cNvPr id="1006506907" name=""/>
          <p:cNvSpPr txBox="1"/>
          <p:nvPr/>
        </p:nvSpPr>
        <p:spPr bwMode="auto">
          <a:xfrm rot="0" flipH="0" flipV="0">
            <a:off x="1173557" y="623014"/>
            <a:ext cx="68880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Introduzione</a:t>
            </a:r>
            <a:endParaRPr sz="4800">
              <a:solidFill>
                <a:schemeClr val="bg1"/>
              </a:solidFill>
            </a:endParaRPr>
          </a:p>
        </p:txBody>
      </p:sp>
      <p:sp>
        <p:nvSpPr>
          <p:cNvPr id="2036698230" name=""/>
          <p:cNvSpPr txBox="1"/>
          <p:nvPr/>
        </p:nvSpPr>
        <p:spPr bwMode="auto">
          <a:xfrm rot="0" flipH="0" flipV="0">
            <a:off x="1173557" y="1607108"/>
            <a:ext cx="10449684" cy="470037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L’applicazione che verrà presentata nella seguente presentazione è denominata SAD </a:t>
            </a:r>
            <a:r>
              <a:rPr lang="it-IT" sz="1800" b="0" i="0" u="none" strike="noStrike" cap="none" spc="0">
                <a:solidFill>
                  <a:schemeClr val="bg1"/>
                </a:solidFill>
                <a:latin typeface="Arial"/>
                <a:ea typeface="Arial"/>
                <a:cs typeface="Arial"/>
              </a:rPr>
              <a:t>Security e nasce dall’idea di avvicinare lo studio delle discipline IT quanto più possibile alla</a:t>
            </a:r>
            <a:r>
              <a:rPr/>
              <a:t> </a:t>
            </a:r>
            <a:r>
              <a:rPr lang="it-IT" sz="1800" b="0" i="0" u="none" strike="noStrike" cap="none" spc="0">
                <a:solidFill>
                  <a:schemeClr val="bg1"/>
                </a:solidFill>
                <a:latin typeface="Arial"/>
                <a:ea typeface="Arial"/>
                <a:cs typeface="Arial"/>
              </a:rPr>
              <a:t>dimensione pratica e reale partendo dal punto di vista che discipline di questo tipo, oltre a</a:t>
            </a:r>
            <a:r>
              <a:rPr/>
              <a:t> </a:t>
            </a:r>
            <a:r>
              <a:rPr lang="it-IT" sz="1800" b="0" i="0" u="none" strike="noStrike" cap="none" spc="0">
                <a:solidFill>
                  <a:schemeClr val="bg1"/>
                </a:solidFill>
                <a:latin typeface="Arial"/>
                <a:ea typeface="Arial"/>
                <a:cs typeface="Arial"/>
              </a:rPr>
              <a:t>prestarsi alla ricerca, nascono per analizzare e risolvere problemi reali.</a:t>
            </a:r>
            <a:endParaRPr sz="1800" b="0" i="0" u="none" strike="noStrike" cap="none" spc="0">
              <a:solidFill>
                <a:schemeClr val="bg1"/>
              </a:solidFill>
              <a:latin typeface="Arial"/>
              <a:ea typeface="Arial"/>
              <a:cs typeface="Arial"/>
            </a:endParaRPr>
          </a:p>
          <a:p>
            <a:pPr>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SAD Security è una webapp che permette di unire questi due concetti dando la possibilità di imparare giocando proponendosi come strumento di e-learning di supporto agli studi in un contesto didattico in cui i docenti propongono agli studenti delle challenge che possono essere risolte in piena autonomia; gli unici strumenti richiesti sono un qualsiasi strumento informatico che abbia connessione ad internet e la possibilità di eseguire una connessione SSH.</a:t>
            </a:r>
            <a:endParaRPr lang="it-IT"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endParaRPr lang="it-IT"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La gestione della piattaforma viene fatta completamente in browser sia per quanto riguarda gli admin (i docenti che si occuperanno di fornire le challenge) che per gli studenti che intendono utilizzare questo strumento.</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87088234" name=""/>
          <p:cNvSpPr txBox="1"/>
          <p:nvPr/>
        </p:nvSpPr>
        <p:spPr bwMode="auto">
          <a:xfrm rot="0" flipH="0" flipV="0">
            <a:off x="1173557" y="623014"/>
            <a:ext cx="69431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Sviluppi futuri</a:t>
            </a:r>
            <a:endParaRPr sz="4800">
              <a:solidFill>
                <a:schemeClr val="bg1"/>
              </a:solidFill>
            </a:endParaRPr>
          </a:p>
        </p:txBody>
      </p:sp>
      <p:sp>
        <p:nvSpPr>
          <p:cNvPr id="1498174091" name=""/>
          <p:cNvSpPr txBox="1"/>
          <p:nvPr/>
        </p:nvSpPr>
        <p:spPr bwMode="auto">
          <a:xfrm rot="0" flipH="0" flipV="0">
            <a:off x="1173556" y="1607107"/>
            <a:ext cx="10487842" cy="24920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5000"/>
              </a:lnSpc>
              <a:spcBef>
                <a:spcPts val="0"/>
              </a:spcBef>
              <a:spcAft>
                <a:spcPts val="0"/>
              </a:spcAft>
              <a:buFont typeface="Arial"/>
              <a:buChar char="•"/>
              <a:defRPr/>
            </a:pPr>
            <a:r>
              <a:rPr lang="it-IT">
                <a:solidFill>
                  <a:schemeClr val="bg1"/>
                </a:solidFill>
              </a:rPr>
              <a:t>Implementazione di ulteriori meccanismi di gamification</a:t>
            </a:r>
            <a:endParaRPr>
              <a:solidFill>
                <a:schemeClr val="bg1"/>
              </a:solidFill>
            </a:endParaRPr>
          </a:p>
          <a:p>
            <a:pPr marL="283879" indent="-283879">
              <a:lnSpc>
                <a:spcPct val="125000"/>
              </a:lnSpc>
              <a:spcBef>
                <a:spcPts val="0"/>
              </a:spcBef>
              <a:spcAft>
                <a:spcPts val="0"/>
              </a:spcAft>
              <a:buFont typeface="Arial"/>
              <a:buChar char="•"/>
              <a:defRPr/>
            </a:pPr>
            <a:r>
              <a:rPr lang="it-IT">
                <a:solidFill>
                  <a:schemeClr val="bg1"/>
                </a:solidFill>
              </a:rPr>
              <a:t>Espansione del dominio dei laboratori</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Servizi di sicurezza e </a:t>
            </a:r>
            <a:r>
              <a:rPr>
                <a:solidFill>
                  <a:schemeClr val="bg1"/>
                </a:solidFill>
              </a:rPr>
              <a:t>pentesting</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Implementazione di un server proxy con IP pubblico per il load balancing</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Routine di sanificazione automatica delle room</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Miglioramento della robustezza delle operazioni sul database</a:t>
            </a:r>
            <a:endParaRPr>
              <a:solidFill>
                <a:schemeClr val="bg1"/>
              </a:solidFill>
            </a:endParaRPr>
          </a:p>
          <a:p>
            <a:pPr marL="283879" indent="-283879">
              <a:lnSpc>
                <a:spcPct val="125000"/>
              </a:lnSpc>
              <a:spcBef>
                <a:spcPts val="0"/>
              </a:spcBef>
              <a:spcAft>
                <a:spcPts val="0"/>
              </a:spcAft>
              <a:buFont typeface="Arial"/>
              <a:buChar char="•"/>
              <a:defRPr/>
            </a:pPr>
            <a:r>
              <a:rPr>
                <a:solidFill>
                  <a:schemeClr val="bg1"/>
                </a:solidFill>
              </a:rPr>
              <a:t>Aggiornamento della funzione di calcolo dello score</a:t>
            </a:r>
            <a:endParaRPr lang="it-IT" sz="1800" b="0" i="0" u="none" strike="noStrike" cap="none" spc="0">
              <a:solidFill>
                <a:schemeClr val="bg1"/>
              </a:solidFill>
              <a:latin typeface="Arial"/>
              <a:ea typeface="Arial"/>
              <a:cs typeface="Arial"/>
            </a:endParaRPr>
          </a:p>
        </p:txBody>
      </p:sp>
      <p:pic>
        <p:nvPicPr>
          <p:cNvPr id="1011907340" name=""/>
          <p:cNvPicPr>
            <a:picLocks noChangeAspect="1"/>
          </p:cNvPicPr>
          <p:nvPr/>
        </p:nvPicPr>
        <p:blipFill>
          <a:blip r:embed="rId4"/>
          <a:stretch/>
        </p:blipFill>
        <p:spPr bwMode="auto">
          <a:xfrm flipH="0" flipV="0">
            <a:off x="10667999" y="487362"/>
            <a:ext cx="937600" cy="95897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199645112" name=""/>
          <p:cNvSpPr txBox="1"/>
          <p:nvPr/>
        </p:nvSpPr>
        <p:spPr bwMode="auto">
          <a:xfrm rot="0" flipH="0" flipV="0">
            <a:off x="1173557" y="623014"/>
            <a:ext cx="839184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rPr>
              <a:t>App: Guida alla scrittura dei laboratori</a:t>
            </a:r>
            <a:endParaRPr sz="3600">
              <a:solidFill>
                <a:schemeClr val="bg1"/>
              </a:solidFill>
            </a:endParaRPr>
          </a:p>
        </p:txBody>
      </p:sp>
      <p:pic>
        <p:nvPicPr>
          <p:cNvPr id="941385635" name=""/>
          <p:cNvPicPr>
            <a:picLocks noChangeAspect="1"/>
          </p:cNvPicPr>
          <p:nvPr/>
        </p:nvPicPr>
        <p:blipFill>
          <a:blip r:embed="rId4"/>
          <a:stretch/>
        </p:blipFill>
        <p:spPr bwMode="auto">
          <a:xfrm flipH="0" flipV="0">
            <a:off x="10667999" y="487362"/>
            <a:ext cx="937600" cy="958970"/>
          </a:xfrm>
          <a:prstGeom prst="rect">
            <a:avLst/>
          </a:prstGeom>
        </p:spPr>
      </p:pic>
      <p:pic>
        <p:nvPicPr>
          <p:cNvPr id="1490938725" name=""/>
          <p:cNvPicPr>
            <a:picLocks noChangeAspect="1"/>
          </p:cNvPicPr>
          <p:nvPr/>
        </p:nvPicPr>
        <p:blipFill>
          <a:blip r:embed="rId5"/>
          <a:stretch/>
        </p:blipFill>
        <p:spPr bwMode="auto">
          <a:xfrm>
            <a:off x="4059043" y="1746249"/>
            <a:ext cx="4057650" cy="44195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910566904" name=""/>
          <p:cNvSpPr txBox="1"/>
          <p:nvPr/>
        </p:nvSpPr>
        <p:spPr bwMode="auto">
          <a:xfrm rot="0" flipH="0" flipV="0">
            <a:off x="1173557" y="623014"/>
            <a:ext cx="839184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rPr>
              <a:t>App: Guida alla scrittura dei laboratori</a:t>
            </a:r>
            <a:endParaRPr sz="3600">
              <a:solidFill>
                <a:schemeClr val="bg1"/>
              </a:solidFill>
            </a:endParaRPr>
          </a:p>
        </p:txBody>
      </p:sp>
      <p:pic>
        <p:nvPicPr>
          <p:cNvPr id="1472458916" name=""/>
          <p:cNvPicPr>
            <a:picLocks noChangeAspect="1"/>
          </p:cNvPicPr>
          <p:nvPr/>
        </p:nvPicPr>
        <p:blipFill>
          <a:blip r:embed="rId4"/>
          <a:stretch/>
        </p:blipFill>
        <p:spPr bwMode="auto">
          <a:xfrm flipH="0" flipV="0">
            <a:off x="10667999" y="487362"/>
            <a:ext cx="937600" cy="958970"/>
          </a:xfrm>
          <a:prstGeom prst="rect">
            <a:avLst/>
          </a:prstGeom>
        </p:spPr>
      </p:pic>
      <p:sp>
        <p:nvSpPr>
          <p:cNvPr id="872288720" name=""/>
          <p:cNvSpPr txBox="1"/>
          <p:nvPr/>
        </p:nvSpPr>
        <p:spPr bwMode="auto">
          <a:xfrm rot="0" flipH="0" flipV="0">
            <a:off x="1173556" y="1607107"/>
            <a:ext cx="10497560" cy="420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a:solidFill>
                  <a:schemeClr val="bg1"/>
                </a:solidFill>
              </a:rPr>
              <a:t>Deve essere sempre presente almeno un laboratorio che esponga una porta all’esterno del tipo ${PORTA}; questo parametro viene gestito dal gestore delle risorse internamente e deve essere lasciato esattamente in questo modo.</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Per essere contattato in ssh dall’esterno, il container che espone la porta deve avviare un server ssh sulla porta 22; in caso contrario verrà avviato un laboratorio non contattabile da nessuno!</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La rete sulla quale viene avviato il container è virtuale per cui non c’è alcun rischio di overlap a patto di non fissare gli IP dei laboratori; un errore di questo tipo può generare degli internal error sul server gestore delle risorse.</a:t>
            </a:r>
            <a:endParaRPr>
              <a:solidFill>
                <a:schemeClr val="bg1"/>
              </a:solidFill>
            </a:endParaRPr>
          </a:p>
          <a:p>
            <a:pPr>
              <a:defRPr/>
            </a:pPr>
            <a:endParaRPr>
              <a:solidFill>
                <a:schemeClr val="bg1"/>
              </a:solidFill>
            </a:endParaRPr>
          </a:p>
          <a:p>
            <a:pPr marL="283879" indent="-283879">
              <a:buFont typeface="Arial"/>
              <a:buChar char="•"/>
              <a:defRPr/>
            </a:pPr>
            <a:r>
              <a:rPr>
                <a:solidFill>
                  <a:schemeClr val="bg1"/>
                </a:solidFill>
              </a:rPr>
              <a:t>Essendo un docker compose file si può pensare</a:t>
            </a:r>
            <a:r>
              <a:rPr>
                <a:solidFill>
                  <a:schemeClr val="bg1"/>
                </a:solidFill>
              </a:rPr>
              <a:t> di caricare laboratori che riguardano il networking e di far collegare l’utente alla “rete locale” attraverso il server ssh; in alternativa si può pensare di costruire laboratori preparando i container e facendo eseguire i comandi solamente sul container </a:t>
            </a:r>
            <a:r>
              <a:rPr i="1">
                <a:solidFill>
                  <a:schemeClr val="bg1"/>
                </a:solidFill>
              </a:rPr>
              <a:t>ponte</a:t>
            </a:r>
            <a:r>
              <a:rPr i="0">
                <a:solidFill>
                  <a:schemeClr val="bg1"/>
                </a:solidFill>
              </a:rPr>
              <a:t>.</a:t>
            </a:r>
            <a:endParaRPr i="0">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sp>
        <p:nvSpPr>
          <p:cNvPr id="986873298" name=""/>
          <p:cNvSpPr txBox="1"/>
          <p:nvPr/>
        </p:nvSpPr>
        <p:spPr bwMode="auto">
          <a:xfrm rot="0" flipH="0" flipV="0">
            <a:off x="1173556" y="623013"/>
            <a:ext cx="839868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3600">
                <a:solidFill>
                  <a:schemeClr val="bg1"/>
                </a:solidFill>
              </a:rPr>
              <a:t>Riferimenti</a:t>
            </a:r>
            <a:endParaRPr sz="3600">
              <a:solidFill>
                <a:schemeClr val="bg1"/>
              </a:solidFill>
            </a:endParaRPr>
          </a:p>
        </p:txBody>
      </p:sp>
      <p:pic>
        <p:nvPicPr>
          <p:cNvPr id="1040144899" name=""/>
          <p:cNvPicPr>
            <a:picLocks noChangeAspect="1"/>
          </p:cNvPicPr>
          <p:nvPr/>
        </p:nvPicPr>
        <p:blipFill>
          <a:blip r:embed="rId4"/>
          <a:stretch/>
        </p:blipFill>
        <p:spPr bwMode="auto">
          <a:xfrm flipH="0" flipV="0">
            <a:off x="10667998" y="487361"/>
            <a:ext cx="937599" cy="958969"/>
          </a:xfrm>
          <a:prstGeom prst="rect">
            <a:avLst/>
          </a:prstGeom>
        </p:spPr>
      </p:pic>
      <p:sp>
        <p:nvSpPr>
          <p:cNvPr id="1840906892" name=""/>
          <p:cNvSpPr txBox="1"/>
          <p:nvPr/>
        </p:nvSpPr>
        <p:spPr bwMode="auto">
          <a:xfrm rot="0" flipH="0" flipV="0">
            <a:off x="1173555" y="1607106"/>
            <a:ext cx="10538240" cy="39322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8" indent="-283878">
              <a:buFont typeface="Arial"/>
              <a:buChar char="•"/>
              <a:defRPr/>
            </a:pPr>
            <a:r>
              <a:rPr i="0">
                <a:solidFill>
                  <a:schemeClr val="bg1"/>
                </a:solidFill>
              </a:rPr>
              <a:t>Documentazione presente su GitHub</a:t>
            </a:r>
            <a:endParaRPr i="0">
              <a:solidFill>
                <a:schemeClr val="bg1"/>
              </a:solidFill>
            </a:endParaRPr>
          </a:p>
          <a:p>
            <a:pPr marL="283878" indent="-283878">
              <a:buFont typeface="Arial"/>
              <a:buChar char="•"/>
              <a:defRPr/>
            </a:pPr>
            <a:r>
              <a:rPr i="0">
                <a:solidFill>
                  <a:schemeClr val="bg1"/>
                </a:solidFill>
              </a:rPr>
              <a:t>Codice sorgente presente su GitHub</a:t>
            </a:r>
            <a:endParaRPr i="0">
              <a:solidFill>
                <a:schemeClr val="bg1"/>
              </a:solidFill>
            </a:endParaRPr>
          </a:p>
          <a:p>
            <a:pPr marL="283878" indent="-283878">
              <a:buFont typeface="Arial"/>
              <a:buChar char="•"/>
              <a:defRPr/>
            </a:pPr>
            <a:endParaRPr i="0">
              <a:solidFill>
                <a:schemeClr val="bg1"/>
              </a:solidFill>
            </a:endParaRPr>
          </a:p>
          <a:p>
            <a:pPr marL="283878" indent="-283878">
              <a:buFont typeface="Arial"/>
              <a:buChar cha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endParaRPr i="0">
              <a:solidFill>
                <a:schemeClr val="bg1"/>
              </a:solidFill>
            </a:endParaRPr>
          </a:p>
          <a:p>
            <a:pPr>
              <a:defRPr/>
            </a:pPr>
            <a:r>
              <a:rPr i="0">
                <a:solidFill>
                  <a:schemeClr val="bg1"/>
                </a:solidFill>
              </a:rPr>
              <a:t>Link alla repository: </a:t>
            </a:r>
            <a:r>
              <a:rPr lang="it-IT" sz="1800" b="0" i="0" u="none" strike="noStrike" cap="none" spc="0">
                <a:solidFill>
                  <a:schemeClr val="bg1"/>
                </a:solidFill>
                <a:latin typeface="Arial"/>
                <a:ea typeface="Arial"/>
                <a:cs typeface="Arial"/>
              </a:rPr>
              <a:t>https://github.com/veturo98/SAD-Security.git</a:t>
            </a:r>
            <a:endParaRPr i="0">
              <a:solidFill>
                <a:schemeClr val="bg1"/>
              </a:solidFill>
            </a:endParaRPr>
          </a:p>
        </p:txBody>
      </p:sp>
      <p:pic>
        <p:nvPicPr>
          <p:cNvPr id="1670609676" name=""/>
          <p:cNvPicPr>
            <a:picLocks noChangeAspect="1"/>
          </p:cNvPicPr>
          <p:nvPr/>
        </p:nvPicPr>
        <p:blipFill>
          <a:blip r:embed="rId5"/>
          <a:stretch/>
        </p:blipFill>
        <p:spPr bwMode="auto">
          <a:xfrm flipH="0" flipV="0">
            <a:off x="4209347" y="2886700"/>
            <a:ext cx="2441052" cy="137309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915568304" name=""/>
          <p:cNvPicPr>
            <a:picLocks noChangeAspect="1"/>
          </p:cNvPicPr>
          <p:nvPr/>
        </p:nvPicPr>
        <p:blipFill>
          <a:blip r:embed="rId4"/>
          <a:stretch/>
        </p:blipFill>
        <p:spPr bwMode="auto">
          <a:xfrm flipH="0" flipV="0">
            <a:off x="10667999" y="487362"/>
            <a:ext cx="937601" cy="958971"/>
          </a:xfrm>
          <a:prstGeom prst="rect">
            <a:avLst/>
          </a:prstGeom>
        </p:spPr>
      </p:pic>
      <p:sp>
        <p:nvSpPr>
          <p:cNvPr id="1092298894" name=""/>
          <p:cNvSpPr txBox="1"/>
          <p:nvPr/>
        </p:nvSpPr>
        <p:spPr bwMode="auto">
          <a:xfrm rot="0" flipH="0" flipV="0">
            <a:off x="1173557" y="623014"/>
            <a:ext cx="690137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Attori</a:t>
            </a:r>
            <a:endParaRPr sz="4800">
              <a:solidFill>
                <a:schemeClr val="bg1"/>
              </a:solidFill>
            </a:endParaRPr>
          </a:p>
        </p:txBody>
      </p:sp>
      <p:sp>
        <p:nvSpPr>
          <p:cNvPr id="1042951875" name=""/>
          <p:cNvSpPr txBox="1"/>
          <p:nvPr/>
        </p:nvSpPr>
        <p:spPr bwMode="auto">
          <a:xfrm rot="0" flipH="0" flipV="0">
            <a:off x="1173557" y="1607108"/>
            <a:ext cx="10458324" cy="2725271"/>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Professori: Sono gli attori che rendono possibili la maggior parte delle operazioni degli studenti. Hanno il compito di creare le classi, alle quali gli studenti possono iscriversi, e di rendere disponibili le challenge agli studenti di ciascuna classe.</a:t>
            </a: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indent="0">
              <a:lnSpc>
                <a:spcPct val="120000"/>
              </a:lnSpc>
              <a:spcBef>
                <a:spcPts val="0"/>
              </a:spcBef>
              <a:spcAft>
                <a:spcPts val="0"/>
              </a:spcAft>
              <a:defRPr/>
            </a:pPr>
            <a:endParaRPr sz="1800" b="0" i="0" u="none" strike="noStrike" cap="none" spc="0">
              <a:solidFill>
                <a:schemeClr val="bg1"/>
              </a:solidFill>
              <a:latin typeface="Arial"/>
              <a:ea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Studenti: Sono i principali protagonisti della piattaforma. Possono iscriversi alle varie classi, avviare e completare i laboratori oltre che consultare i risultati degli altri utenti.</a:t>
            </a:r>
            <a:endParaRPr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674574144" name=""/>
          <p:cNvPicPr>
            <a:picLocks noChangeAspect="1"/>
          </p:cNvPicPr>
          <p:nvPr/>
        </p:nvPicPr>
        <p:blipFill>
          <a:blip r:embed="rId4"/>
          <a:stretch/>
        </p:blipFill>
        <p:spPr bwMode="auto">
          <a:xfrm flipH="0" flipV="0">
            <a:off x="10667999" y="487362"/>
            <a:ext cx="937601" cy="958971"/>
          </a:xfrm>
          <a:prstGeom prst="rect">
            <a:avLst/>
          </a:prstGeom>
        </p:spPr>
      </p:pic>
      <p:sp>
        <p:nvSpPr>
          <p:cNvPr id="1675189524" name=""/>
          <p:cNvSpPr txBox="1"/>
          <p:nvPr/>
        </p:nvSpPr>
        <p:spPr bwMode="auto">
          <a:xfrm rot="0" flipH="0" flipV="0">
            <a:off x="1173557" y="623014"/>
            <a:ext cx="690497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Concetti</a:t>
            </a:r>
            <a:endParaRPr sz="4800">
              <a:solidFill>
                <a:schemeClr val="bg1"/>
              </a:solidFill>
            </a:endParaRPr>
          </a:p>
        </p:txBody>
      </p:sp>
      <p:pic>
        <p:nvPicPr>
          <p:cNvPr id="916910730" name=""/>
          <p:cNvPicPr>
            <a:picLocks noChangeAspect="1"/>
          </p:cNvPicPr>
          <p:nvPr/>
        </p:nvPicPr>
        <p:blipFill>
          <a:blip r:embed="rId5"/>
          <a:stretch/>
        </p:blipFill>
        <p:spPr bwMode="auto">
          <a:xfrm flipH="0" flipV="0">
            <a:off x="1587499" y="1925026"/>
            <a:ext cx="8790577" cy="37044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1243243108" name=""/>
          <p:cNvPicPr>
            <a:picLocks noChangeAspect="1"/>
          </p:cNvPicPr>
          <p:nvPr/>
        </p:nvPicPr>
        <p:blipFill>
          <a:blip r:embed="rId4"/>
          <a:stretch/>
        </p:blipFill>
        <p:spPr bwMode="auto">
          <a:xfrm flipH="0" flipV="0">
            <a:off x="10667999" y="487362"/>
            <a:ext cx="937601" cy="958971"/>
          </a:xfrm>
          <a:prstGeom prst="rect">
            <a:avLst/>
          </a:prstGeom>
        </p:spPr>
      </p:pic>
      <p:sp>
        <p:nvSpPr>
          <p:cNvPr id="1063917748" name=""/>
          <p:cNvSpPr txBox="1"/>
          <p:nvPr/>
        </p:nvSpPr>
        <p:spPr bwMode="auto">
          <a:xfrm rot="0" flipH="0" flipV="0">
            <a:off x="1173557" y="623014"/>
            <a:ext cx="691433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Esempi di requisiti</a:t>
            </a:r>
            <a:endParaRPr sz="4800">
              <a:solidFill>
                <a:schemeClr val="bg1"/>
              </a:solidFill>
            </a:endParaRPr>
          </a:p>
        </p:txBody>
      </p:sp>
      <p:sp>
        <p:nvSpPr>
          <p:cNvPr id="26782734" name=""/>
          <p:cNvSpPr txBox="1"/>
          <p:nvPr/>
        </p:nvSpPr>
        <p:spPr bwMode="auto">
          <a:xfrm rot="0" flipH="0" flipV="0">
            <a:off x="1173557" y="1607108"/>
            <a:ext cx="10481364" cy="35665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2400" b="1" i="0" u="none" strike="noStrike" cap="none" spc="0">
                <a:solidFill>
                  <a:schemeClr val="bg1"/>
                </a:solidFill>
                <a:latin typeface="Arial"/>
                <a:ea typeface="Arial"/>
                <a:cs typeface="Arial"/>
              </a:rPr>
              <a:t>Funzionali:</a:t>
            </a:r>
            <a:endParaRPr sz="2400" b="1" i="0" u="none" strike="noStrike" cap="none" spc="0">
              <a:solidFill>
                <a:schemeClr val="bg1"/>
              </a:solidFill>
              <a:latin typeface="Arial"/>
              <a:ea typeface="Arial"/>
              <a:cs typeface="Arial"/>
            </a:endParaRPr>
          </a:p>
          <a:p>
            <a:pPr>
              <a:defRPr/>
            </a:pP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REQF#06 - L'applicazione deve fornire un comando allo studente per una connessione esterna con la room.</a:t>
            </a: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REQF#07 - Il professore può creare classi.</a:t>
            </a:r>
            <a:endParaRPr lang="it-IT" sz="1800" b="0" i="0" u="none" strike="noStrike" cap="none" spc="0">
              <a:solidFill>
                <a:schemeClr val="bg1"/>
              </a:solidFill>
              <a:latin typeface="Arial"/>
              <a:ea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REQF#08 - Il professore può creare nuove room da associare ad una classe.</a:t>
            </a: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a:defRPr/>
            </a:pPr>
            <a:r>
              <a:rPr lang="it-IT" sz="2400" b="1" i="0" u="none" strike="noStrike" cap="none" spc="0">
                <a:solidFill>
                  <a:schemeClr val="bg1"/>
                </a:solidFill>
                <a:latin typeface="Arial"/>
                <a:cs typeface="Arial"/>
              </a:rPr>
              <a:t>Non funzionali:</a:t>
            </a:r>
            <a:endParaRPr sz="2400" b="1" i="0" u="none" strike="noStrike" cap="none" spc="0">
              <a:solidFill>
                <a:schemeClr val="bg1"/>
              </a:solidFill>
              <a:latin typeface="Arial"/>
              <a:cs typeface="Arial"/>
            </a:endParaRPr>
          </a:p>
          <a:p>
            <a:pPr>
              <a:defRPr/>
            </a:pP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REQNF#01 - Il limite di laboratori eseguibili in contemporanea per uno studente è pari ad uno.</a:t>
            </a:r>
            <a:endParaRPr lang="it-IT" sz="1800" b="0" i="0" u="none" strike="noStrike" cap="none" spc="0">
              <a:solidFill>
                <a:schemeClr val="bg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2048661386" name=""/>
          <p:cNvPicPr>
            <a:picLocks noChangeAspect="1"/>
          </p:cNvPicPr>
          <p:nvPr/>
        </p:nvPicPr>
        <p:blipFill>
          <a:blip r:embed="rId4"/>
          <a:stretch/>
        </p:blipFill>
        <p:spPr bwMode="auto">
          <a:xfrm flipH="0" flipV="0">
            <a:off x="10667999" y="487362"/>
            <a:ext cx="937601" cy="958971"/>
          </a:xfrm>
          <a:prstGeom prst="rect">
            <a:avLst/>
          </a:prstGeom>
        </p:spPr>
      </p:pic>
      <p:sp>
        <p:nvSpPr>
          <p:cNvPr id="19500299" name=""/>
          <p:cNvSpPr txBox="1"/>
          <p:nvPr/>
        </p:nvSpPr>
        <p:spPr bwMode="auto">
          <a:xfrm rot="0" flipH="0" flipV="0">
            <a:off x="1173557" y="623014"/>
            <a:ext cx="68934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Context diagram</a:t>
            </a:r>
            <a:endParaRPr sz="4800">
              <a:solidFill>
                <a:schemeClr val="bg1"/>
              </a:solidFill>
            </a:endParaRPr>
          </a:p>
        </p:txBody>
      </p:sp>
      <p:pic>
        <p:nvPicPr>
          <p:cNvPr id="1521845493" name=""/>
          <p:cNvPicPr>
            <a:picLocks noChangeAspect="1"/>
          </p:cNvPicPr>
          <p:nvPr/>
        </p:nvPicPr>
        <p:blipFill>
          <a:blip r:embed="rId5"/>
          <a:stretch/>
        </p:blipFill>
        <p:spPr bwMode="auto">
          <a:xfrm flipH="0" flipV="0">
            <a:off x="1337134" y="1734038"/>
            <a:ext cx="9330865" cy="45335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500181553" name=""/>
          <p:cNvPicPr>
            <a:picLocks noChangeAspect="1"/>
          </p:cNvPicPr>
          <p:nvPr/>
        </p:nvPicPr>
        <p:blipFill>
          <a:blip r:embed="rId4"/>
          <a:stretch/>
        </p:blipFill>
        <p:spPr bwMode="auto">
          <a:xfrm flipH="0" flipV="0">
            <a:off x="10667999" y="487362"/>
            <a:ext cx="937601" cy="958971"/>
          </a:xfrm>
          <a:prstGeom prst="rect">
            <a:avLst/>
          </a:prstGeom>
        </p:spPr>
      </p:pic>
      <p:sp>
        <p:nvSpPr>
          <p:cNvPr id="1231048897" name=""/>
          <p:cNvSpPr txBox="1"/>
          <p:nvPr/>
        </p:nvSpPr>
        <p:spPr bwMode="auto">
          <a:xfrm rot="0" flipH="0" flipV="0">
            <a:off x="1173557" y="623014"/>
            <a:ext cx="690641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Controllo room studente</a:t>
            </a:r>
            <a:endParaRPr sz="4800">
              <a:solidFill>
                <a:schemeClr val="bg1"/>
              </a:solidFill>
            </a:endParaRPr>
          </a:p>
        </p:txBody>
      </p:sp>
      <p:pic>
        <p:nvPicPr>
          <p:cNvPr id="809562494" name=""/>
          <p:cNvPicPr>
            <a:picLocks noChangeAspect="1"/>
          </p:cNvPicPr>
          <p:nvPr/>
        </p:nvPicPr>
        <p:blipFill>
          <a:blip r:embed="rId5"/>
          <a:stretch/>
        </p:blipFill>
        <p:spPr bwMode="auto">
          <a:xfrm>
            <a:off x="879230" y="1831729"/>
            <a:ext cx="10039349" cy="45624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404253778" name=""/>
          <p:cNvPicPr>
            <a:picLocks noChangeAspect="1"/>
          </p:cNvPicPr>
          <p:nvPr/>
        </p:nvPicPr>
        <p:blipFill>
          <a:blip r:embed="rId4"/>
          <a:stretch/>
        </p:blipFill>
        <p:spPr bwMode="auto">
          <a:xfrm flipH="0" flipV="0">
            <a:off x="10667999" y="487362"/>
            <a:ext cx="937601" cy="958971"/>
          </a:xfrm>
          <a:prstGeom prst="rect">
            <a:avLst/>
          </a:prstGeom>
        </p:spPr>
      </p:pic>
      <p:sp>
        <p:nvSpPr>
          <p:cNvPr id="2128305353" name=""/>
          <p:cNvSpPr txBox="1"/>
          <p:nvPr/>
        </p:nvSpPr>
        <p:spPr bwMode="auto">
          <a:xfrm rot="0" flipH="0" flipV="0">
            <a:off x="1173557" y="623014"/>
            <a:ext cx="7425335"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Controllo room professore</a:t>
            </a:r>
            <a:endParaRPr sz="4800">
              <a:solidFill>
                <a:schemeClr val="bg1"/>
              </a:solidFill>
            </a:endParaRPr>
          </a:p>
        </p:txBody>
      </p:sp>
      <p:pic>
        <p:nvPicPr>
          <p:cNvPr id="771085185" name=""/>
          <p:cNvPicPr>
            <a:picLocks noChangeAspect="1"/>
          </p:cNvPicPr>
          <p:nvPr/>
        </p:nvPicPr>
        <p:blipFill>
          <a:blip r:embed="rId5"/>
          <a:stretch/>
        </p:blipFill>
        <p:spPr bwMode="auto">
          <a:xfrm>
            <a:off x="964711" y="1685192"/>
            <a:ext cx="10010774" cy="45053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tile/>
        </a:blipFill>
      </p:bgPr>
    </p:bg>
    <p:spTree>
      <p:nvGrpSpPr>
        <p:cNvPr id="1" name=""/>
        <p:cNvGrpSpPr/>
        <p:nvPr/>
      </p:nvGrpSpPr>
      <p:grpSpPr bwMode="auto">
        <a:xfrm>
          <a:off x="0" y="0"/>
          <a:ext cx="0" cy="0"/>
          <a:chOff x="0" y="0"/>
          <a:chExt cx="0" cy="0"/>
        </a:xfrm>
      </p:grpSpPr>
      <p:pic>
        <p:nvPicPr>
          <p:cNvPr id="540239907" name=""/>
          <p:cNvPicPr>
            <a:picLocks noChangeAspect="1"/>
          </p:cNvPicPr>
          <p:nvPr/>
        </p:nvPicPr>
        <p:blipFill>
          <a:blip r:embed="rId4"/>
          <a:stretch/>
        </p:blipFill>
        <p:spPr bwMode="auto">
          <a:xfrm flipH="0" flipV="0">
            <a:off x="10667999" y="487362"/>
            <a:ext cx="937601" cy="958971"/>
          </a:xfrm>
          <a:prstGeom prst="rect">
            <a:avLst/>
          </a:prstGeom>
        </p:spPr>
      </p:pic>
      <p:sp>
        <p:nvSpPr>
          <p:cNvPr id="1960992957" name=""/>
          <p:cNvSpPr txBox="1"/>
          <p:nvPr/>
        </p:nvSpPr>
        <p:spPr bwMode="auto">
          <a:xfrm rot="0" flipH="0" flipV="0">
            <a:off x="1173557" y="623014"/>
            <a:ext cx="689165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4800">
                <a:solidFill>
                  <a:schemeClr val="bg1"/>
                </a:solidFill>
              </a:rPr>
              <a:t>Casi d’uso</a:t>
            </a:r>
            <a:endParaRPr sz="4800">
              <a:solidFill>
                <a:schemeClr val="bg1"/>
              </a:solidFill>
            </a:endParaRPr>
          </a:p>
        </p:txBody>
      </p:sp>
      <p:sp>
        <p:nvSpPr>
          <p:cNvPr id="1919576577" name=""/>
          <p:cNvSpPr txBox="1"/>
          <p:nvPr/>
        </p:nvSpPr>
        <p:spPr bwMode="auto">
          <a:xfrm rot="0" flipH="0" flipV="0">
            <a:off x="1173557" y="1607108"/>
            <a:ext cx="10450764" cy="343850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it-IT" sz="1800" b="0" i="0" u="none" strike="noStrike" cap="none" spc="0">
                <a:solidFill>
                  <a:schemeClr val="bg1"/>
                </a:solidFill>
                <a:latin typeface="Arial"/>
                <a:ea typeface="Arial"/>
                <a:cs typeface="Arial"/>
              </a:rPr>
              <a:t>Registrazione Studente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Cambio Password</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Login Studente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Login Professore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Iscrizione Classe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Avvio Room</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Creazione Room</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Creazione Classe</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Inserimento Flag</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Visualizzazione Risultati</a:t>
            </a:r>
            <a:endParaRPr lang="it-IT" sz="1800" b="0" i="0" u="none" strike="noStrike" cap="none" spc="0">
              <a:solidFill>
                <a:schemeClr val="bg1"/>
              </a:solidFill>
              <a:latin typeface="Arial"/>
              <a:cs typeface="Arial"/>
            </a:endParaRPr>
          </a:p>
          <a:p>
            <a:pPr marL="283879" indent="-283879">
              <a:buFont typeface="Arial"/>
              <a:buChar char="•"/>
              <a:defRPr/>
            </a:pPr>
            <a:r>
              <a:rPr lang="it-IT" sz="1800" b="0" i="0" u="none" strike="noStrike" cap="none" spc="0">
                <a:solidFill>
                  <a:schemeClr val="bg1"/>
                </a:solidFill>
                <a:latin typeface="Arial"/>
                <a:ea typeface="Arial"/>
                <a:cs typeface="Arial"/>
              </a:rPr>
              <a:t>Visualizzazione Room</a:t>
            </a:r>
            <a:endParaRPr lang="it-IT" sz="1800" b="0" i="0" u="none" strike="noStrike" cap="none" spc="0">
              <a:solidFill>
                <a:schemeClr val="bg1"/>
              </a:solidFill>
              <a:latin typeface="Arial"/>
              <a:cs typeface="Arial"/>
            </a:endParaRPr>
          </a:p>
          <a:p>
            <a:pPr marL="283879" indent="-283879">
              <a:lnSpc>
                <a:spcPct val="120000"/>
              </a:lnSpc>
              <a:spcBef>
                <a:spcPts val="0"/>
              </a:spcBef>
              <a:spcAft>
                <a:spcPts val="0"/>
              </a:spcAft>
              <a:buFont typeface="Arial"/>
              <a:buChar char="•"/>
              <a:defRPr/>
            </a:pPr>
            <a:r>
              <a:rPr lang="it-IT" sz="1800" b="0" i="0" u="none" strike="noStrike" cap="none" spc="0">
                <a:solidFill>
                  <a:schemeClr val="bg1"/>
                </a:solidFill>
                <a:latin typeface="Arial"/>
                <a:ea typeface="Arial"/>
                <a:cs typeface="Arial"/>
              </a:rPr>
              <a:t>Visualizzazione Studenti</a:t>
            </a:r>
            <a:endParaRPr lang="it-IT" sz="18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ll dir="r"/>
      </p:transition>
    </mc:Choice>
    <mc:Fallback>
      <p:transition spd="med" advClick="1">
        <p:pull dir="r"/>
      </p:transition>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ONLYOFFICE/9.0.3.29</Application>
  <PresentationFormat>On-screen Show (4:3)</PresentationFormat>
  <Paragraphs>0</Paragraphs>
  <Slides>23</Slides>
  <Notes>23</Notes>
  <HiddenSlides>0</HiddenSlides>
  <MMClips>2</MMClips>
  <ScaleCrop>0</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cp:revision>
  <dcterms:created xsi:type="dcterms:W3CDTF">2012-12-03T06:56:55Z</dcterms:created>
  <dcterms:modified xsi:type="dcterms:W3CDTF">2025-07-22T10:01:27Z</dcterms:modified>
</cp:coreProperties>
</file>